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5" r:id="rId2"/>
    <p:sldId id="321" r:id="rId3"/>
    <p:sldId id="346" r:id="rId4"/>
    <p:sldId id="333" r:id="rId5"/>
    <p:sldId id="343" r:id="rId6"/>
    <p:sldId id="353" r:id="rId7"/>
    <p:sldId id="322" r:id="rId8"/>
    <p:sldId id="324" r:id="rId9"/>
    <p:sldId id="334" r:id="rId10"/>
    <p:sldId id="257" r:id="rId11"/>
    <p:sldId id="352" r:id="rId12"/>
    <p:sldId id="325" r:id="rId13"/>
    <p:sldId id="344" r:id="rId14"/>
    <p:sldId id="347" r:id="rId15"/>
    <p:sldId id="287" r:id="rId16"/>
    <p:sldId id="339" r:id="rId17"/>
    <p:sldId id="310" r:id="rId18"/>
    <p:sldId id="341" r:id="rId19"/>
    <p:sldId id="348" r:id="rId20"/>
    <p:sldId id="342" r:id="rId21"/>
    <p:sldId id="349" r:id="rId22"/>
    <p:sldId id="311" r:id="rId23"/>
    <p:sldId id="312" r:id="rId24"/>
    <p:sldId id="316" r:id="rId25"/>
    <p:sldId id="351" r:id="rId26"/>
    <p:sldId id="337" r:id="rId27"/>
    <p:sldId id="336" r:id="rId28"/>
    <p:sldId id="3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8A641D-2B37-406F-9DF5-0CBC13A3E5A4}">
          <p14:sldIdLst/>
        </p14:section>
        <p14:section name="Default Section" id="{266828CA-3984-4E7C-AD96-F90070026E86}">
          <p14:sldIdLst>
            <p14:sldId id="305"/>
            <p14:sldId id="321"/>
            <p14:sldId id="346"/>
            <p14:sldId id="333"/>
            <p14:sldId id="343"/>
            <p14:sldId id="353"/>
            <p14:sldId id="322"/>
            <p14:sldId id="324"/>
            <p14:sldId id="334"/>
            <p14:sldId id="257"/>
            <p14:sldId id="352"/>
            <p14:sldId id="325"/>
            <p14:sldId id="344"/>
            <p14:sldId id="347"/>
            <p14:sldId id="287"/>
            <p14:sldId id="339"/>
            <p14:sldId id="310"/>
            <p14:sldId id="341"/>
            <p14:sldId id="348"/>
            <p14:sldId id="342"/>
            <p14:sldId id="349"/>
            <p14:sldId id="311"/>
            <p14:sldId id="312"/>
            <p14:sldId id="316"/>
            <p14:sldId id="351"/>
            <p14:sldId id="337"/>
            <p14:sldId id="336"/>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935" autoAdjust="0"/>
  </p:normalViewPr>
  <p:slideViewPr>
    <p:cSldViewPr snapToGrid="0">
      <p:cViewPr varScale="1">
        <p:scale>
          <a:sx n="54" d="100"/>
          <a:sy n="54" d="100"/>
        </p:scale>
        <p:origin x="1800" y="101"/>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24790-88D7-4E0D-B898-3FB9528324D1}"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040CDD7-E8D5-460A-9EF1-146129915BD0}">
      <dgm:prSet/>
      <dgm:spPr/>
      <dgm:t>
        <a:bodyPr/>
        <a:lstStyle/>
        <a:p>
          <a:r>
            <a:rPr lang="en-GB" i="1" dirty="0"/>
            <a:t>The scientific consensus that humans are altering the climate has passed 99.9%</a:t>
          </a:r>
          <a:endParaRPr lang="en-US" dirty="0"/>
        </a:p>
      </dgm:t>
    </dgm:pt>
    <dgm:pt modelId="{5766CBFD-FED8-49D2-8CBD-F7FC4B79E3D1}" type="parTrans" cxnId="{48111D9F-8296-4048-9C95-3C0E0014F330}">
      <dgm:prSet/>
      <dgm:spPr/>
      <dgm:t>
        <a:bodyPr/>
        <a:lstStyle/>
        <a:p>
          <a:endParaRPr lang="en-US"/>
        </a:p>
      </dgm:t>
    </dgm:pt>
    <dgm:pt modelId="{8B311254-BD63-49FC-9219-3318AC2B0A85}" type="sibTrans" cxnId="{48111D9F-8296-4048-9C95-3C0E0014F330}">
      <dgm:prSet/>
      <dgm:spPr/>
      <dgm:t>
        <a:bodyPr/>
        <a:lstStyle/>
        <a:p>
          <a:endParaRPr lang="en-US"/>
        </a:p>
      </dgm:t>
    </dgm:pt>
    <dgm:pt modelId="{07BA9EB6-0280-4D2D-AF77-8D39A1FEE52E}">
      <dgm:prSet/>
      <dgm:spPr/>
      <dgm:t>
        <a:bodyPr/>
        <a:lstStyle/>
        <a:p>
          <a:r>
            <a:rPr lang="en-GB" i="1" dirty="0"/>
            <a:t>This is now similar to the level of agreement on evolution and plate tectonics</a:t>
          </a:r>
          <a:endParaRPr lang="en-US" dirty="0"/>
        </a:p>
      </dgm:t>
    </dgm:pt>
    <dgm:pt modelId="{9055492E-7140-487F-B7D4-7D7AA2B3C290}" type="parTrans" cxnId="{3C048AD3-2762-4573-94E1-94ED0B7D8B94}">
      <dgm:prSet/>
      <dgm:spPr/>
      <dgm:t>
        <a:bodyPr/>
        <a:lstStyle/>
        <a:p>
          <a:endParaRPr lang="en-US"/>
        </a:p>
      </dgm:t>
    </dgm:pt>
    <dgm:pt modelId="{FC84F802-86C0-4FCD-A242-010849928A8A}" type="sibTrans" cxnId="{3C048AD3-2762-4573-94E1-94ED0B7D8B94}">
      <dgm:prSet/>
      <dgm:spPr/>
      <dgm:t>
        <a:bodyPr/>
        <a:lstStyle/>
        <a:p>
          <a:endParaRPr lang="en-US"/>
        </a:p>
      </dgm:t>
    </dgm:pt>
    <dgm:pt modelId="{F34847B8-A9BC-4CFB-BC24-838072FE55B4}" type="pres">
      <dgm:prSet presAssocID="{F5624790-88D7-4E0D-B898-3FB9528324D1}" presName="vert0" presStyleCnt="0">
        <dgm:presLayoutVars>
          <dgm:dir/>
          <dgm:animOne val="branch"/>
          <dgm:animLvl val="lvl"/>
        </dgm:presLayoutVars>
      </dgm:prSet>
      <dgm:spPr/>
    </dgm:pt>
    <dgm:pt modelId="{DFD7FF7F-D373-4D12-88E9-608E8824686D}" type="pres">
      <dgm:prSet presAssocID="{B040CDD7-E8D5-460A-9EF1-146129915BD0}" presName="thickLine" presStyleLbl="alignNode1" presStyleIdx="0" presStyleCnt="2"/>
      <dgm:spPr/>
    </dgm:pt>
    <dgm:pt modelId="{E791A334-588D-41CC-B2A9-3253FEB74F98}" type="pres">
      <dgm:prSet presAssocID="{B040CDD7-E8D5-460A-9EF1-146129915BD0}" presName="horz1" presStyleCnt="0"/>
      <dgm:spPr/>
    </dgm:pt>
    <dgm:pt modelId="{995A3FFD-0BE6-4C48-9E05-0039594B842E}" type="pres">
      <dgm:prSet presAssocID="{B040CDD7-E8D5-460A-9EF1-146129915BD0}" presName="tx1" presStyleLbl="revTx" presStyleIdx="0" presStyleCnt="2"/>
      <dgm:spPr/>
    </dgm:pt>
    <dgm:pt modelId="{CB928A76-1183-446F-8B33-D972738A873A}" type="pres">
      <dgm:prSet presAssocID="{B040CDD7-E8D5-460A-9EF1-146129915BD0}" presName="vert1" presStyleCnt="0"/>
      <dgm:spPr/>
    </dgm:pt>
    <dgm:pt modelId="{4EF6360F-97CD-4A00-ADE3-2EEF2D05FE09}" type="pres">
      <dgm:prSet presAssocID="{07BA9EB6-0280-4D2D-AF77-8D39A1FEE52E}" presName="thickLine" presStyleLbl="alignNode1" presStyleIdx="1" presStyleCnt="2"/>
      <dgm:spPr/>
    </dgm:pt>
    <dgm:pt modelId="{97028DFA-9C13-45C3-8239-D7CA4E9844B9}" type="pres">
      <dgm:prSet presAssocID="{07BA9EB6-0280-4D2D-AF77-8D39A1FEE52E}" presName="horz1" presStyleCnt="0"/>
      <dgm:spPr/>
    </dgm:pt>
    <dgm:pt modelId="{5AB2B0F3-077C-4611-BF48-6C5FBE13A97B}" type="pres">
      <dgm:prSet presAssocID="{07BA9EB6-0280-4D2D-AF77-8D39A1FEE52E}" presName="tx1" presStyleLbl="revTx" presStyleIdx="1" presStyleCnt="2"/>
      <dgm:spPr/>
    </dgm:pt>
    <dgm:pt modelId="{1BE10384-A717-47C4-956E-83CBADA96D20}" type="pres">
      <dgm:prSet presAssocID="{07BA9EB6-0280-4D2D-AF77-8D39A1FEE52E}" presName="vert1" presStyleCnt="0"/>
      <dgm:spPr/>
    </dgm:pt>
  </dgm:ptLst>
  <dgm:cxnLst>
    <dgm:cxn modelId="{00E64854-0B2F-4860-9B26-BC6E60919C53}" type="presOf" srcId="{07BA9EB6-0280-4D2D-AF77-8D39A1FEE52E}" destId="{5AB2B0F3-077C-4611-BF48-6C5FBE13A97B}" srcOrd="0" destOrd="0" presId="urn:microsoft.com/office/officeart/2008/layout/LinedList"/>
    <dgm:cxn modelId="{48111D9F-8296-4048-9C95-3C0E0014F330}" srcId="{F5624790-88D7-4E0D-B898-3FB9528324D1}" destId="{B040CDD7-E8D5-460A-9EF1-146129915BD0}" srcOrd="0" destOrd="0" parTransId="{5766CBFD-FED8-49D2-8CBD-F7FC4B79E3D1}" sibTransId="{8B311254-BD63-49FC-9219-3318AC2B0A85}"/>
    <dgm:cxn modelId="{9E3F8DC7-559F-4B9E-95E0-78FBBA429380}" type="presOf" srcId="{F5624790-88D7-4E0D-B898-3FB9528324D1}" destId="{F34847B8-A9BC-4CFB-BC24-838072FE55B4}" srcOrd="0" destOrd="0" presId="urn:microsoft.com/office/officeart/2008/layout/LinedList"/>
    <dgm:cxn modelId="{3C048AD3-2762-4573-94E1-94ED0B7D8B94}" srcId="{F5624790-88D7-4E0D-B898-3FB9528324D1}" destId="{07BA9EB6-0280-4D2D-AF77-8D39A1FEE52E}" srcOrd="1" destOrd="0" parTransId="{9055492E-7140-487F-B7D4-7D7AA2B3C290}" sibTransId="{FC84F802-86C0-4FCD-A242-010849928A8A}"/>
    <dgm:cxn modelId="{BA648FF2-AA55-4878-92A3-2A231AE958C5}" type="presOf" srcId="{B040CDD7-E8D5-460A-9EF1-146129915BD0}" destId="{995A3FFD-0BE6-4C48-9E05-0039594B842E}" srcOrd="0" destOrd="0" presId="urn:microsoft.com/office/officeart/2008/layout/LinedList"/>
    <dgm:cxn modelId="{6655E2CE-676D-4874-9299-8373A01C19DB}" type="presParOf" srcId="{F34847B8-A9BC-4CFB-BC24-838072FE55B4}" destId="{DFD7FF7F-D373-4D12-88E9-608E8824686D}" srcOrd="0" destOrd="0" presId="urn:microsoft.com/office/officeart/2008/layout/LinedList"/>
    <dgm:cxn modelId="{752E34F0-694A-40ED-8E05-1E56CF38E4F2}" type="presParOf" srcId="{F34847B8-A9BC-4CFB-BC24-838072FE55B4}" destId="{E791A334-588D-41CC-B2A9-3253FEB74F98}" srcOrd="1" destOrd="0" presId="urn:microsoft.com/office/officeart/2008/layout/LinedList"/>
    <dgm:cxn modelId="{708B2A96-DA6A-4C56-890B-D54A6A01FC93}" type="presParOf" srcId="{E791A334-588D-41CC-B2A9-3253FEB74F98}" destId="{995A3FFD-0BE6-4C48-9E05-0039594B842E}" srcOrd="0" destOrd="0" presId="urn:microsoft.com/office/officeart/2008/layout/LinedList"/>
    <dgm:cxn modelId="{4DB145EF-18C3-4F22-B753-C746C1505756}" type="presParOf" srcId="{E791A334-588D-41CC-B2A9-3253FEB74F98}" destId="{CB928A76-1183-446F-8B33-D972738A873A}" srcOrd="1" destOrd="0" presId="urn:microsoft.com/office/officeart/2008/layout/LinedList"/>
    <dgm:cxn modelId="{2B161F0D-7A9D-476A-BFB9-8DD4A4116331}" type="presParOf" srcId="{F34847B8-A9BC-4CFB-BC24-838072FE55B4}" destId="{4EF6360F-97CD-4A00-ADE3-2EEF2D05FE09}" srcOrd="2" destOrd="0" presId="urn:microsoft.com/office/officeart/2008/layout/LinedList"/>
    <dgm:cxn modelId="{6B650E2B-76F5-462D-8DE0-839386BCD1CF}" type="presParOf" srcId="{F34847B8-A9BC-4CFB-BC24-838072FE55B4}" destId="{97028DFA-9C13-45C3-8239-D7CA4E9844B9}" srcOrd="3" destOrd="0" presId="urn:microsoft.com/office/officeart/2008/layout/LinedList"/>
    <dgm:cxn modelId="{23A80F23-713F-4F6C-AD01-F7C85DCF25A5}" type="presParOf" srcId="{97028DFA-9C13-45C3-8239-D7CA4E9844B9}" destId="{5AB2B0F3-077C-4611-BF48-6C5FBE13A97B}" srcOrd="0" destOrd="0" presId="urn:microsoft.com/office/officeart/2008/layout/LinedList"/>
    <dgm:cxn modelId="{32C03C37-3F73-463E-BC07-AD77FC68F3CD}" type="presParOf" srcId="{97028DFA-9C13-45C3-8239-D7CA4E9844B9}" destId="{1BE10384-A717-47C4-956E-83CBADA96D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5D0FFB-A297-4835-A7CE-40E5BF5334E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21348048-3254-4012-85DE-B2E2CFC9CE61}">
      <dgm:prSet phldrT="[Text]"/>
      <dgm:spPr/>
      <dgm:t>
        <a:bodyPr/>
        <a:lstStyle/>
        <a:p>
          <a:r>
            <a:rPr lang="en-GB" dirty="0"/>
            <a:t>Out and About</a:t>
          </a:r>
        </a:p>
      </dgm:t>
    </dgm:pt>
    <dgm:pt modelId="{7FF33866-9D10-4E23-BE39-0B84CADDEFFB}" type="parTrans" cxnId="{DE7E5FB7-B88F-4C90-A5ED-02228CB07499}">
      <dgm:prSet/>
      <dgm:spPr/>
      <dgm:t>
        <a:bodyPr/>
        <a:lstStyle/>
        <a:p>
          <a:endParaRPr lang="en-GB"/>
        </a:p>
      </dgm:t>
    </dgm:pt>
    <dgm:pt modelId="{3D62E3BC-C01F-49A3-8766-04A1457568E9}" type="sibTrans" cxnId="{DE7E5FB7-B88F-4C90-A5ED-02228CB07499}">
      <dgm:prSet/>
      <dgm:spPr/>
      <dgm:t>
        <a:bodyPr/>
        <a:lstStyle/>
        <a:p>
          <a:endParaRPr lang="en-GB"/>
        </a:p>
      </dgm:t>
    </dgm:pt>
    <dgm:pt modelId="{6CF975B7-E849-4BC0-91B9-C8F1206348E5}">
      <dgm:prSet phldrT="[Text]"/>
      <dgm:spPr/>
      <dgm:t>
        <a:bodyPr/>
        <a:lstStyle/>
        <a:p>
          <a:r>
            <a:rPr lang="en-GB" dirty="0"/>
            <a:t>Walk/ Cycle / Scoot where you can</a:t>
          </a:r>
        </a:p>
      </dgm:t>
    </dgm:pt>
    <dgm:pt modelId="{B5701EC6-A01B-47B4-9489-3EA5928C3D4B}" type="parTrans" cxnId="{7A325D0C-B286-4931-AC80-3E96D33500FC}">
      <dgm:prSet/>
      <dgm:spPr/>
      <dgm:t>
        <a:bodyPr/>
        <a:lstStyle/>
        <a:p>
          <a:endParaRPr lang="en-GB"/>
        </a:p>
      </dgm:t>
    </dgm:pt>
    <dgm:pt modelId="{7CDE8821-FF41-4854-AFE9-3F42E8C65A49}" type="sibTrans" cxnId="{7A325D0C-B286-4931-AC80-3E96D33500FC}">
      <dgm:prSet/>
      <dgm:spPr/>
      <dgm:t>
        <a:bodyPr/>
        <a:lstStyle/>
        <a:p>
          <a:endParaRPr lang="en-GB"/>
        </a:p>
      </dgm:t>
    </dgm:pt>
    <dgm:pt modelId="{83838D0E-469B-4D41-AA16-C87D90FDC58A}">
      <dgm:prSet phldrT="[Text]"/>
      <dgm:spPr/>
      <dgm:t>
        <a:bodyPr/>
        <a:lstStyle/>
        <a:p>
          <a:r>
            <a:rPr lang="en-GB" dirty="0"/>
            <a:t>Electric Vehicles,  alternative fuel vehicles</a:t>
          </a:r>
        </a:p>
      </dgm:t>
    </dgm:pt>
    <dgm:pt modelId="{2F20DBAF-99BD-462C-B97A-AFA6602BD659}" type="parTrans" cxnId="{09FC3D57-75BE-4B85-B8C2-313C2A41251E}">
      <dgm:prSet/>
      <dgm:spPr/>
      <dgm:t>
        <a:bodyPr/>
        <a:lstStyle/>
        <a:p>
          <a:endParaRPr lang="en-GB"/>
        </a:p>
      </dgm:t>
    </dgm:pt>
    <dgm:pt modelId="{0EC7F9B7-B0C9-40DD-B90B-43D2F66238FD}" type="sibTrans" cxnId="{09FC3D57-75BE-4B85-B8C2-313C2A41251E}">
      <dgm:prSet/>
      <dgm:spPr/>
      <dgm:t>
        <a:bodyPr/>
        <a:lstStyle/>
        <a:p>
          <a:endParaRPr lang="en-GB"/>
        </a:p>
      </dgm:t>
    </dgm:pt>
    <dgm:pt modelId="{D150A945-99D8-49CC-8301-C3144E47A2DA}">
      <dgm:prSet phldrT="[Text]"/>
      <dgm:spPr/>
      <dgm:t>
        <a:bodyPr/>
        <a:lstStyle/>
        <a:p>
          <a:r>
            <a:rPr lang="en-GB" dirty="0"/>
            <a:t>Warmer more efficient home</a:t>
          </a:r>
        </a:p>
      </dgm:t>
    </dgm:pt>
    <dgm:pt modelId="{1206FC80-2CEB-4817-B1A9-31FE695CBF10}" type="parTrans" cxnId="{E2811783-350C-414D-8008-3ECE4C370B39}">
      <dgm:prSet/>
      <dgm:spPr/>
      <dgm:t>
        <a:bodyPr/>
        <a:lstStyle/>
        <a:p>
          <a:endParaRPr lang="en-GB"/>
        </a:p>
      </dgm:t>
    </dgm:pt>
    <dgm:pt modelId="{DFDFA7A3-CFCA-4B62-BAA0-B8E937CDB8EA}" type="sibTrans" cxnId="{E2811783-350C-414D-8008-3ECE4C370B39}">
      <dgm:prSet/>
      <dgm:spPr/>
      <dgm:t>
        <a:bodyPr/>
        <a:lstStyle/>
        <a:p>
          <a:endParaRPr lang="en-GB"/>
        </a:p>
      </dgm:t>
    </dgm:pt>
    <dgm:pt modelId="{4FC0CF1B-C07C-47E4-BEAE-837645F8E893}">
      <dgm:prSet phldrT="[Text]"/>
      <dgm:spPr/>
      <dgm:t>
        <a:bodyPr/>
        <a:lstStyle/>
        <a:p>
          <a:r>
            <a:rPr lang="en-GB" dirty="0"/>
            <a:t>Use heating controls</a:t>
          </a:r>
        </a:p>
      </dgm:t>
    </dgm:pt>
    <dgm:pt modelId="{63C31908-7ACF-4607-9C0F-F986701C7B1E}" type="parTrans" cxnId="{53EE7F0E-71C9-4FA0-81BE-D121091EEDFF}">
      <dgm:prSet/>
      <dgm:spPr/>
      <dgm:t>
        <a:bodyPr/>
        <a:lstStyle/>
        <a:p>
          <a:endParaRPr lang="en-GB"/>
        </a:p>
      </dgm:t>
    </dgm:pt>
    <dgm:pt modelId="{FAA067EA-A2FD-4A26-BF5A-2002AA76CFE2}" type="sibTrans" cxnId="{53EE7F0E-71C9-4FA0-81BE-D121091EEDFF}">
      <dgm:prSet/>
      <dgm:spPr/>
      <dgm:t>
        <a:bodyPr/>
        <a:lstStyle/>
        <a:p>
          <a:endParaRPr lang="en-GB"/>
        </a:p>
      </dgm:t>
    </dgm:pt>
    <dgm:pt modelId="{F42FA17D-2DD3-4BE8-ABB3-B024C8361BF7}">
      <dgm:prSet phldrT="[Text]"/>
      <dgm:spPr/>
      <dgm:t>
        <a:bodyPr/>
        <a:lstStyle/>
        <a:p>
          <a:r>
            <a:rPr lang="en-GB" dirty="0"/>
            <a:t>Insulate your home</a:t>
          </a:r>
        </a:p>
      </dgm:t>
    </dgm:pt>
    <dgm:pt modelId="{9966E77D-6909-4481-B335-FB3DC7BE07BC}" type="parTrans" cxnId="{3ECEFF29-F98C-4DF1-9408-BA2492704B66}">
      <dgm:prSet/>
      <dgm:spPr/>
      <dgm:t>
        <a:bodyPr/>
        <a:lstStyle/>
        <a:p>
          <a:endParaRPr lang="en-GB"/>
        </a:p>
      </dgm:t>
    </dgm:pt>
    <dgm:pt modelId="{404765C5-027B-4477-8577-36DA6E7C5B37}" type="sibTrans" cxnId="{3ECEFF29-F98C-4DF1-9408-BA2492704B66}">
      <dgm:prSet/>
      <dgm:spPr/>
      <dgm:t>
        <a:bodyPr/>
        <a:lstStyle/>
        <a:p>
          <a:endParaRPr lang="en-GB"/>
        </a:p>
      </dgm:t>
    </dgm:pt>
    <dgm:pt modelId="{8FA2C8DA-C75F-4DF0-BF4C-6A50B8E104ED}">
      <dgm:prSet phldrT="[Text]"/>
      <dgm:spPr/>
      <dgm:t>
        <a:bodyPr/>
        <a:lstStyle/>
        <a:p>
          <a:r>
            <a:rPr lang="en-GB" dirty="0"/>
            <a:t>Lifestyle</a:t>
          </a:r>
        </a:p>
      </dgm:t>
    </dgm:pt>
    <dgm:pt modelId="{A3C16013-1EC5-4729-B517-4233FAFC0897}" type="parTrans" cxnId="{E761C7A9-F179-42B0-8167-19DFEB2DEBDB}">
      <dgm:prSet/>
      <dgm:spPr/>
      <dgm:t>
        <a:bodyPr/>
        <a:lstStyle/>
        <a:p>
          <a:endParaRPr lang="en-GB"/>
        </a:p>
      </dgm:t>
    </dgm:pt>
    <dgm:pt modelId="{2D106260-D1D4-4D4F-B5B9-7EF45E7BE92A}" type="sibTrans" cxnId="{E761C7A9-F179-42B0-8167-19DFEB2DEBDB}">
      <dgm:prSet/>
      <dgm:spPr/>
      <dgm:t>
        <a:bodyPr/>
        <a:lstStyle/>
        <a:p>
          <a:endParaRPr lang="en-GB"/>
        </a:p>
      </dgm:t>
    </dgm:pt>
    <dgm:pt modelId="{BFAA13C2-7AFC-4E41-9B54-797900841353}">
      <dgm:prSet phldrT="[Text]"/>
      <dgm:spPr/>
      <dgm:t>
        <a:bodyPr/>
        <a:lstStyle/>
        <a:p>
          <a:r>
            <a:rPr lang="en-GB" dirty="0"/>
            <a:t>Reduce, Re-use, recycle</a:t>
          </a:r>
        </a:p>
      </dgm:t>
    </dgm:pt>
    <dgm:pt modelId="{4F6B4AF1-E344-4D62-BDA6-569A3736AF64}" type="parTrans" cxnId="{53359458-0449-4824-80CA-A3603D70BF21}">
      <dgm:prSet/>
      <dgm:spPr/>
      <dgm:t>
        <a:bodyPr/>
        <a:lstStyle/>
        <a:p>
          <a:endParaRPr lang="en-GB"/>
        </a:p>
      </dgm:t>
    </dgm:pt>
    <dgm:pt modelId="{CAA0C646-3AE5-4158-A98E-7D07F1C8D8B2}" type="sibTrans" cxnId="{53359458-0449-4824-80CA-A3603D70BF21}">
      <dgm:prSet/>
      <dgm:spPr/>
      <dgm:t>
        <a:bodyPr/>
        <a:lstStyle/>
        <a:p>
          <a:endParaRPr lang="en-GB"/>
        </a:p>
      </dgm:t>
    </dgm:pt>
    <dgm:pt modelId="{DD37C2CF-D142-4900-A36C-B5DC2E57FF4E}">
      <dgm:prSet phldrT="[Text]"/>
      <dgm:spPr/>
      <dgm:t>
        <a:bodyPr/>
        <a:lstStyle/>
        <a:p>
          <a:r>
            <a:rPr lang="en-GB" dirty="0"/>
            <a:t>Reduce meat and dairy consumption, Locally sourced, seasonal or sustainably produced food</a:t>
          </a:r>
        </a:p>
      </dgm:t>
    </dgm:pt>
    <dgm:pt modelId="{C116F5D7-3AD0-4A2A-AD7E-FD526B11D0BB}" type="parTrans" cxnId="{69F5D126-C996-4383-BD14-1A906A525734}">
      <dgm:prSet/>
      <dgm:spPr/>
      <dgm:t>
        <a:bodyPr/>
        <a:lstStyle/>
        <a:p>
          <a:endParaRPr lang="en-GB"/>
        </a:p>
      </dgm:t>
    </dgm:pt>
    <dgm:pt modelId="{C397BBEC-BBDA-4FC4-9ABB-898AD4DC9C9D}" type="sibTrans" cxnId="{69F5D126-C996-4383-BD14-1A906A525734}">
      <dgm:prSet/>
      <dgm:spPr/>
      <dgm:t>
        <a:bodyPr/>
        <a:lstStyle/>
        <a:p>
          <a:endParaRPr lang="en-GB"/>
        </a:p>
      </dgm:t>
    </dgm:pt>
    <dgm:pt modelId="{0307F71C-DE91-4A42-A027-04AE77E3E0CE}">
      <dgm:prSet/>
      <dgm:spPr/>
      <dgm:t>
        <a:bodyPr/>
        <a:lstStyle/>
        <a:p>
          <a:r>
            <a:rPr lang="en-GB" dirty="0"/>
            <a:t>Public Transport</a:t>
          </a:r>
        </a:p>
      </dgm:t>
    </dgm:pt>
    <dgm:pt modelId="{DBFBEAE5-D51F-49ED-A23C-1FDE5C68423C}" type="parTrans" cxnId="{40D4C9AC-B4D8-4DCE-A52F-BDA0D03D7606}">
      <dgm:prSet/>
      <dgm:spPr/>
      <dgm:t>
        <a:bodyPr/>
        <a:lstStyle/>
        <a:p>
          <a:endParaRPr lang="en-GB"/>
        </a:p>
      </dgm:t>
    </dgm:pt>
    <dgm:pt modelId="{912DF485-4117-4F80-9EF6-CFA110060BF5}" type="sibTrans" cxnId="{40D4C9AC-B4D8-4DCE-A52F-BDA0D03D7606}">
      <dgm:prSet/>
      <dgm:spPr/>
      <dgm:t>
        <a:bodyPr/>
        <a:lstStyle/>
        <a:p>
          <a:endParaRPr lang="en-GB"/>
        </a:p>
      </dgm:t>
    </dgm:pt>
    <dgm:pt modelId="{39C4BBAD-D217-454C-8779-17A71D0169EE}">
      <dgm:prSet phldrT="[Text]"/>
      <dgm:spPr/>
      <dgm:t>
        <a:bodyPr/>
        <a:lstStyle/>
        <a:p>
          <a:r>
            <a:rPr lang="en-GB" dirty="0"/>
            <a:t>Draught Proofing</a:t>
          </a:r>
        </a:p>
      </dgm:t>
    </dgm:pt>
    <dgm:pt modelId="{90631AE5-E463-4F48-BED7-B06A68E2ABB2}" type="parTrans" cxnId="{13D5A103-8ABF-466A-A692-06FFDF193A32}">
      <dgm:prSet/>
      <dgm:spPr/>
      <dgm:t>
        <a:bodyPr/>
        <a:lstStyle/>
        <a:p>
          <a:endParaRPr lang="en-GB"/>
        </a:p>
      </dgm:t>
    </dgm:pt>
    <dgm:pt modelId="{F4B4BE04-BEA7-4AEB-BF64-D15324E919FC}" type="sibTrans" cxnId="{13D5A103-8ABF-466A-A692-06FFDF193A32}">
      <dgm:prSet/>
      <dgm:spPr/>
      <dgm:t>
        <a:bodyPr/>
        <a:lstStyle/>
        <a:p>
          <a:endParaRPr lang="en-GB"/>
        </a:p>
      </dgm:t>
    </dgm:pt>
    <dgm:pt modelId="{E025B67A-D663-4166-9B88-257BD05DFC90}">
      <dgm:prSet phldrT="[Text]"/>
      <dgm:spPr/>
      <dgm:t>
        <a:bodyPr/>
        <a:lstStyle/>
        <a:p>
          <a:r>
            <a:rPr lang="en-GB" dirty="0"/>
            <a:t>Upgrade heating system</a:t>
          </a:r>
        </a:p>
      </dgm:t>
    </dgm:pt>
    <dgm:pt modelId="{7B7EA767-2D4C-4391-B621-0EE910CC7B0B}" type="parTrans" cxnId="{CBB305BA-4A21-47D1-8E2D-1DD3EEA2E2C7}">
      <dgm:prSet/>
      <dgm:spPr/>
      <dgm:t>
        <a:bodyPr/>
        <a:lstStyle/>
        <a:p>
          <a:endParaRPr lang="en-GB"/>
        </a:p>
      </dgm:t>
    </dgm:pt>
    <dgm:pt modelId="{D62DF719-B052-443A-AF5D-2E2EF6EFDE08}" type="sibTrans" cxnId="{CBB305BA-4A21-47D1-8E2D-1DD3EEA2E2C7}">
      <dgm:prSet/>
      <dgm:spPr/>
      <dgm:t>
        <a:bodyPr/>
        <a:lstStyle/>
        <a:p>
          <a:endParaRPr lang="en-GB"/>
        </a:p>
      </dgm:t>
    </dgm:pt>
    <dgm:pt modelId="{F80B1055-3758-4F09-A6D6-F7E7E2347C99}">
      <dgm:prSet phldrT="[Text]"/>
      <dgm:spPr/>
      <dgm:t>
        <a:bodyPr/>
        <a:lstStyle/>
        <a:p>
          <a:endParaRPr lang="en-GB" dirty="0"/>
        </a:p>
      </dgm:t>
    </dgm:pt>
    <dgm:pt modelId="{4D21A62B-A5FB-4DEA-972C-2BCC5C8E8552}" type="parTrans" cxnId="{ACAEDC01-9F3A-4C56-8A66-C2D983957BF1}">
      <dgm:prSet/>
      <dgm:spPr/>
      <dgm:t>
        <a:bodyPr/>
        <a:lstStyle/>
        <a:p>
          <a:endParaRPr lang="en-GB"/>
        </a:p>
      </dgm:t>
    </dgm:pt>
    <dgm:pt modelId="{D1D62A54-AC08-445D-BD29-212B114916C6}" type="sibTrans" cxnId="{ACAEDC01-9F3A-4C56-8A66-C2D983957BF1}">
      <dgm:prSet/>
      <dgm:spPr/>
      <dgm:t>
        <a:bodyPr/>
        <a:lstStyle/>
        <a:p>
          <a:endParaRPr lang="en-GB"/>
        </a:p>
      </dgm:t>
    </dgm:pt>
    <dgm:pt modelId="{98126AE9-6D92-42C7-8328-41694DB73507}">
      <dgm:prSet phldrT="[Text]"/>
      <dgm:spPr/>
      <dgm:t>
        <a:bodyPr/>
        <a:lstStyle/>
        <a:p>
          <a:r>
            <a:rPr lang="en-GB" dirty="0"/>
            <a:t>Low Energy lighting</a:t>
          </a:r>
        </a:p>
      </dgm:t>
    </dgm:pt>
    <dgm:pt modelId="{06C355E9-0224-41FA-8233-6AF407414E0C}" type="parTrans" cxnId="{1DC0D337-6783-42AC-88CF-0CECE8984BA3}">
      <dgm:prSet/>
      <dgm:spPr/>
      <dgm:t>
        <a:bodyPr/>
        <a:lstStyle/>
        <a:p>
          <a:endParaRPr lang="en-GB"/>
        </a:p>
      </dgm:t>
    </dgm:pt>
    <dgm:pt modelId="{3137B976-3E03-43EC-B1F1-77F308965359}" type="sibTrans" cxnId="{1DC0D337-6783-42AC-88CF-0CECE8984BA3}">
      <dgm:prSet/>
      <dgm:spPr/>
      <dgm:t>
        <a:bodyPr/>
        <a:lstStyle/>
        <a:p>
          <a:endParaRPr lang="en-GB"/>
        </a:p>
      </dgm:t>
    </dgm:pt>
    <dgm:pt modelId="{EBA815F7-FAFD-4A38-AAE5-7B95BF5A3ED5}">
      <dgm:prSet phldrT="[Text]"/>
      <dgm:spPr/>
      <dgm:t>
        <a:bodyPr/>
        <a:lstStyle/>
        <a:p>
          <a:r>
            <a:rPr lang="en-GB" dirty="0"/>
            <a:t>Energy Efficient Appliances</a:t>
          </a:r>
        </a:p>
      </dgm:t>
    </dgm:pt>
    <dgm:pt modelId="{3BDD8C27-3598-4696-B9A7-4C9DEF5337A2}" type="parTrans" cxnId="{4629EEF3-8856-4F6A-812D-291FC21D68F6}">
      <dgm:prSet/>
      <dgm:spPr/>
      <dgm:t>
        <a:bodyPr/>
        <a:lstStyle/>
        <a:p>
          <a:endParaRPr lang="en-GB"/>
        </a:p>
      </dgm:t>
    </dgm:pt>
    <dgm:pt modelId="{A01283AB-C7CF-4308-A4FD-56F8BE7ED131}" type="sibTrans" cxnId="{4629EEF3-8856-4F6A-812D-291FC21D68F6}">
      <dgm:prSet/>
      <dgm:spPr/>
      <dgm:t>
        <a:bodyPr/>
        <a:lstStyle/>
        <a:p>
          <a:endParaRPr lang="en-GB"/>
        </a:p>
      </dgm:t>
    </dgm:pt>
    <dgm:pt modelId="{D784E7BA-3852-4AAF-B361-324593170BAA}" type="pres">
      <dgm:prSet presAssocID="{055D0FFB-A297-4835-A7CE-40E5BF5334E0}" presName="Name0" presStyleCnt="0">
        <dgm:presLayoutVars>
          <dgm:dir/>
          <dgm:animLvl val="lvl"/>
          <dgm:resizeHandles val="exact"/>
        </dgm:presLayoutVars>
      </dgm:prSet>
      <dgm:spPr/>
    </dgm:pt>
    <dgm:pt modelId="{EA3DEE4F-C52A-441D-A134-D2C87F1560E1}" type="pres">
      <dgm:prSet presAssocID="{21348048-3254-4012-85DE-B2E2CFC9CE61}" presName="composite" presStyleCnt="0"/>
      <dgm:spPr/>
    </dgm:pt>
    <dgm:pt modelId="{566CF9FB-703D-4ECD-82EA-AF1A097734A8}" type="pres">
      <dgm:prSet presAssocID="{21348048-3254-4012-85DE-B2E2CFC9CE61}" presName="parTx" presStyleLbl="alignNode1" presStyleIdx="0" presStyleCnt="3">
        <dgm:presLayoutVars>
          <dgm:chMax val="0"/>
          <dgm:chPref val="0"/>
          <dgm:bulletEnabled val="1"/>
        </dgm:presLayoutVars>
      </dgm:prSet>
      <dgm:spPr/>
    </dgm:pt>
    <dgm:pt modelId="{2C8C2BEA-53BA-4809-AF48-0EE689870396}" type="pres">
      <dgm:prSet presAssocID="{21348048-3254-4012-85DE-B2E2CFC9CE61}" presName="desTx" presStyleLbl="alignAccFollowNode1" presStyleIdx="0" presStyleCnt="3">
        <dgm:presLayoutVars>
          <dgm:bulletEnabled val="1"/>
        </dgm:presLayoutVars>
      </dgm:prSet>
      <dgm:spPr/>
    </dgm:pt>
    <dgm:pt modelId="{CB0BB7D3-9E6E-4128-AFB7-4E326DB23164}" type="pres">
      <dgm:prSet presAssocID="{3D62E3BC-C01F-49A3-8766-04A1457568E9}" presName="space" presStyleCnt="0"/>
      <dgm:spPr/>
    </dgm:pt>
    <dgm:pt modelId="{96031ED5-436A-4386-999A-9EDAF3E1AE91}" type="pres">
      <dgm:prSet presAssocID="{D150A945-99D8-49CC-8301-C3144E47A2DA}" presName="composite" presStyleCnt="0"/>
      <dgm:spPr/>
    </dgm:pt>
    <dgm:pt modelId="{5694BAF9-5ADA-40F8-A22B-EFFB27F000E3}" type="pres">
      <dgm:prSet presAssocID="{D150A945-99D8-49CC-8301-C3144E47A2DA}" presName="parTx" presStyleLbl="alignNode1" presStyleIdx="1" presStyleCnt="3">
        <dgm:presLayoutVars>
          <dgm:chMax val="0"/>
          <dgm:chPref val="0"/>
          <dgm:bulletEnabled val="1"/>
        </dgm:presLayoutVars>
      </dgm:prSet>
      <dgm:spPr/>
    </dgm:pt>
    <dgm:pt modelId="{05B3F7AD-E87B-4B73-8030-CFF4BDC2BEB4}" type="pres">
      <dgm:prSet presAssocID="{D150A945-99D8-49CC-8301-C3144E47A2DA}" presName="desTx" presStyleLbl="alignAccFollowNode1" presStyleIdx="1" presStyleCnt="3">
        <dgm:presLayoutVars>
          <dgm:bulletEnabled val="1"/>
        </dgm:presLayoutVars>
      </dgm:prSet>
      <dgm:spPr/>
    </dgm:pt>
    <dgm:pt modelId="{6770BA00-E1E7-47C2-A6AD-CE3C676304CC}" type="pres">
      <dgm:prSet presAssocID="{DFDFA7A3-CFCA-4B62-BAA0-B8E937CDB8EA}" presName="space" presStyleCnt="0"/>
      <dgm:spPr/>
    </dgm:pt>
    <dgm:pt modelId="{D8ED608E-E668-4CC3-BB91-38D280760422}" type="pres">
      <dgm:prSet presAssocID="{8FA2C8DA-C75F-4DF0-BF4C-6A50B8E104ED}" presName="composite" presStyleCnt="0"/>
      <dgm:spPr/>
    </dgm:pt>
    <dgm:pt modelId="{81B78C5A-2D48-42B8-82B7-38412A13B81E}" type="pres">
      <dgm:prSet presAssocID="{8FA2C8DA-C75F-4DF0-BF4C-6A50B8E104ED}" presName="parTx" presStyleLbl="alignNode1" presStyleIdx="2" presStyleCnt="3">
        <dgm:presLayoutVars>
          <dgm:chMax val="0"/>
          <dgm:chPref val="0"/>
          <dgm:bulletEnabled val="1"/>
        </dgm:presLayoutVars>
      </dgm:prSet>
      <dgm:spPr/>
    </dgm:pt>
    <dgm:pt modelId="{9452FFD7-8C9C-485A-A500-A344C93E1C36}" type="pres">
      <dgm:prSet presAssocID="{8FA2C8DA-C75F-4DF0-BF4C-6A50B8E104ED}" presName="desTx" presStyleLbl="alignAccFollowNode1" presStyleIdx="2" presStyleCnt="3">
        <dgm:presLayoutVars>
          <dgm:bulletEnabled val="1"/>
        </dgm:presLayoutVars>
      </dgm:prSet>
      <dgm:spPr/>
    </dgm:pt>
  </dgm:ptLst>
  <dgm:cxnLst>
    <dgm:cxn modelId="{ACAEDC01-9F3A-4C56-8A66-C2D983957BF1}" srcId="{D150A945-99D8-49CC-8301-C3144E47A2DA}" destId="{F80B1055-3758-4F09-A6D6-F7E7E2347C99}" srcOrd="6" destOrd="0" parTransId="{4D21A62B-A5FB-4DEA-972C-2BCC5C8E8552}" sibTransId="{D1D62A54-AC08-445D-BD29-212B114916C6}"/>
    <dgm:cxn modelId="{13D5A103-8ABF-466A-A692-06FFDF193A32}" srcId="{D150A945-99D8-49CC-8301-C3144E47A2DA}" destId="{39C4BBAD-D217-454C-8779-17A71D0169EE}" srcOrd="2" destOrd="0" parTransId="{90631AE5-E463-4F48-BED7-B06A68E2ABB2}" sibTransId="{F4B4BE04-BEA7-4AEB-BF64-D15324E919FC}"/>
    <dgm:cxn modelId="{7A325D0C-B286-4931-AC80-3E96D33500FC}" srcId="{21348048-3254-4012-85DE-B2E2CFC9CE61}" destId="{6CF975B7-E849-4BC0-91B9-C8F1206348E5}" srcOrd="0" destOrd="0" parTransId="{B5701EC6-A01B-47B4-9489-3EA5928C3D4B}" sibTransId="{7CDE8821-FF41-4854-AFE9-3F42E8C65A49}"/>
    <dgm:cxn modelId="{53EE7F0E-71C9-4FA0-81BE-D121091EEDFF}" srcId="{D150A945-99D8-49CC-8301-C3144E47A2DA}" destId="{4FC0CF1B-C07C-47E4-BEAE-837645F8E893}" srcOrd="0" destOrd="0" parTransId="{63C31908-7ACF-4607-9C0F-F986701C7B1E}" sibTransId="{FAA067EA-A2FD-4A26-BF5A-2002AA76CFE2}"/>
    <dgm:cxn modelId="{3EE3DA10-34C9-47F6-A31C-9D23A0F37243}" type="presOf" srcId="{8FA2C8DA-C75F-4DF0-BF4C-6A50B8E104ED}" destId="{81B78C5A-2D48-42B8-82B7-38412A13B81E}" srcOrd="0" destOrd="0" presId="urn:microsoft.com/office/officeart/2005/8/layout/hList1"/>
    <dgm:cxn modelId="{80AA4E19-FB43-41EF-85AD-957C616B9560}" type="presOf" srcId="{4FC0CF1B-C07C-47E4-BEAE-837645F8E893}" destId="{05B3F7AD-E87B-4B73-8030-CFF4BDC2BEB4}" srcOrd="0" destOrd="0" presId="urn:microsoft.com/office/officeart/2005/8/layout/hList1"/>
    <dgm:cxn modelId="{69F5D126-C996-4383-BD14-1A906A525734}" srcId="{8FA2C8DA-C75F-4DF0-BF4C-6A50B8E104ED}" destId="{DD37C2CF-D142-4900-A36C-B5DC2E57FF4E}" srcOrd="1" destOrd="0" parTransId="{C116F5D7-3AD0-4A2A-AD7E-FD526B11D0BB}" sibTransId="{C397BBEC-BBDA-4FC4-9ABB-898AD4DC9C9D}"/>
    <dgm:cxn modelId="{3ECEFF29-F98C-4DF1-9408-BA2492704B66}" srcId="{D150A945-99D8-49CC-8301-C3144E47A2DA}" destId="{F42FA17D-2DD3-4BE8-ABB3-B024C8361BF7}" srcOrd="1" destOrd="0" parTransId="{9966E77D-6909-4481-B335-FB3DC7BE07BC}" sibTransId="{404765C5-027B-4477-8577-36DA6E7C5B37}"/>
    <dgm:cxn modelId="{A7CB352C-DC20-4B56-BECF-6E1F6F4702FA}" type="presOf" srcId="{F42FA17D-2DD3-4BE8-ABB3-B024C8361BF7}" destId="{05B3F7AD-E87B-4B73-8030-CFF4BDC2BEB4}" srcOrd="0" destOrd="1" presId="urn:microsoft.com/office/officeart/2005/8/layout/hList1"/>
    <dgm:cxn modelId="{4ABB3330-D989-44BA-B494-E302C414931A}" type="presOf" srcId="{39C4BBAD-D217-454C-8779-17A71D0169EE}" destId="{05B3F7AD-E87B-4B73-8030-CFF4BDC2BEB4}" srcOrd="0" destOrd="2" presId="urn:microsoft.com/office/officeart/2005/8/layout/hList1"/>
    <dgm:cxn modelId="{1DC0D337-6783-42AC-88CF-0CECE8984BA3}" srcId="{D150A945-99D8-49CC-8301-C3144E47A2DA}" destId="{98126AE9-6D92-42C7-8328-41694DB73507}" srcOrd="4" destOrd="0" parTransId="{06C355E9-0224-41FA-8233-6AF407414E0C}" sibTransId="{3137B976-3E03-43EC-B1F1-77F308965359}"/>
    <dgm:cxn modelId="{4DA01B41-99B3-41C7-9CE5-6CCACE87C7E4}" type="presOf" srcId="{D150A945-99D8-49CC-8301-C3144E47A2DA}" destId="{5694BAF9-5ADA-40F8-A22B-EFFB27F000E3}" srcOrd="0" destOrd="0" presId="urn:microsoft.com/office/officeart/2005/8/layout/hList1"/>
    <dgm:cxn modelId="{09FC3D57-75BE-4B85-B8C2-313C2A41251E}" srcId="{21348048-3254-4012-85DE-B2E2CFC9CE61}" destId="{83838D0E-469B-4D41-AA16-C87D90FDC58A}" srcOrd="2" destOrd="0" parTransId="{2F20DBAF-99BD-462C-B97A-AFA6602BD659}" sibTransId="{0EC7F9B7-B0C9-40DD-B90B-43D2F66238FD}"/>
    <dgm:cxn modelId="{53359458-0449-4824-80CA-A3603D70BF21}" srcId="{8FA2C8DA-C75F-4DF0-BF4C-6A50B8E104ED}" destId="{BFAA13C2-7AFC-4E41-9B54-797900841353}" srcOrd="0" destOrd="0" parTransId="{4F6B4AF1-E344-4D62-BDA6-569A3736AF64}" sibTransId="{CAA0C646-3AE5-4158-A98E-7D07F1C8D8B2}"/>
    <dgm:cxn modelId="{E2811783-350C-414D-8008-3ECE4C370B39}" srcId="{055D0FFB-A297-4835-A7CE-40E5BF5334E0}" destId="{D150A945-99D8-49CC-8301-C3144E47A2DA}" srcOrd="1" destOrd="0" parTransId="{1206FC80-2CEB-4817-B1A9-31FE695CBF10}" sibTransId="{DFDFA7A3-CFCA-4B62-BAA0-B8E937CDB8EA}"/>
    <dgm:cxn modelId="{E356C599-E329-435C-91E4-B08DD7738006}" type="presOf" srcId="{F80B1055-3758-4F09-A6D6-F7E7E2347C99}" destId="{05B3F7AD-E87B-4B73-8030-CFF4BDC2BEB4}" srcOrd="0" destOrd="6" presId="urn:microsoft.com/office/officeart/2005/8/layout/hList1"/>
    <dgm:cxn modelId="{902F259A-94EC-4D26-9941-6B975CBAD562}" type="presOf" srcId="{055D0FFB-A297-4835-A7CE-40E5BF5334E0}" destId="{D784E7BA-3852-4AAF-B361-324593170BAA}" srcOrd="0" destOrd="0" presId="urn:microsoft.com/office/officeart/2005/8/layout/hList1"/>
    <dgm:cxn modelId="{E761C7A9-F179-42B0-8167-19DFEB2DEBDB}" srcId="{055D0FFB-A297-4835-A7CE-40E5BF5334E0}" destId="{8FA2C8DA-C75F-4DF0-BF4C-6A50B8E104ED}" srcOrd="2" destOrd="0" parTransId="{A3C16013-1EC5-4729-B517-4233FAFC0897}" sibTransId="{2D106260-D1D4-4D4F-B5B9-7EF45E7BE92A}"/>
    <dgm:cxn modelId="{40D4C9AC-B4D8-4DCE-A52F-BDA0D03D7606}" srcId="{21348048-3254-4012-85DE-B2E2CFC9CE61}" destId="{0307F71C-DE91-4A42-A027-04AE77E3E0CE}" srcOrd="1" destOrd="0" parTransId="{DBFBEAE5-D51F-49ED-A23C-1FDE5C68423C}" sibTransId="{912DF485-4117-4F80-9EF6-CFA110060BF5}"/>
    <dgm:cxn modelId="{DE7E5FB7-B88F-4C90-A5ED-02228CB07499}" srcId="{055D0FFB-A297-4835-A7CE-40E5BF5334E0}" destId="{21348048-3254-4012-85DE-B2E2CFC9CE61}" srcOrd="0" destOrd="0" parTransId="{7FF33866-9D10-4E23-BE39-0B84CADDEFFB}" sibTransId="{3D62E3BC-C01F-49A3-8766-04A1457568E9}"/>
    <dgm:cxn modelId="{CBB305BA-4A21-47D1-8E2D-1DD3EEA2E2C7}" srcId="{D150A945-99D8-49CC-8301-C3144E47A2DA}" destId="{E025B67A-D663-4166-9B88-257BD05DFC90}" srcOrd="3" destOrd="0" parTransId="{7B7EA767-2D4C-4391-B621-0EE910CC7B0B}" sibTransId="{D62DF719-B052-443A-AF5D-2E2EF6EFDE08}"/>
    <dgm:cxn modelId="{5D939DBA-029B-4356-885E-D2EAE525C600}" type="presOf" srcId="{21348048-3254-4012-85DE-B2E2CFC9CE61}" destId="{566CF9FB-703D-4ECD-82EA-AF1A097734A8}" srcOrd="0" destOrd="0" presId="urn:microsoft.com/office/officeart/2005/8/layout/hList1"/>
    <dgm:cxn modelId="{62A33CBB-775E-41A3-BA19-DC3C871206D3}" type="presOf" srcId="{83838D0E-469B-4D41-AA16-C87D90FDC58A}" destId="{2C8C2BEA-53BA-4809-AF48-0EE689870396}" srcOrd="0" destOrd="2" presId="urn:microsoft.com/office/officeart/2005/8/layout/hList1"/>
    <dgm:cxn modelId="{DE1164C6-2E8F-47E7-B72A-7EB47550C1A4}" type="presOf" srcId="{0307F71C-DE91-4A42-A027-04AE77E3E0CE}" destId="{2C8C2BEA-53BA-4809-AF48-0EE689870396}" srcOrd="0" destOrd="1" presId="urn:microsoft.com/office/officeart/2005/8/layout/hList1"/>
    <dgm:cxn modelId="{5FCFB9D4-907F-4BAF-85E5-2AC8C0C2F0C1}" type="presOf" srcId="{EBA815F7-FAFD-4A38-AAE5-7B95BF5A3ED5}" destId="{05B3F7AD-E87B-4B73-8030-CFF4BDC2BEB4}" srcOrd="0" destOrd="5" presId="urn:microsoft.com/office/officeart/2005/8/layout/hList1"/>
    <dgm:cxn modelId="{5D97FFD4-FCC2-4F8C-8D6C-0B013503C58E}" type="presOf" srcId="{DD37C2CF-D142-4900-A36C-B5DC2E57FF4E}" destId="{9452FFD7-8C9C-485A-A500-A344C93E1C36}" srcOrd="0" destOrd="1" presId="urn:microsoft.com/office/officeart/2005/8/layout/hList1"/>
    <dgm:cxn modelId="{568602E0-8A7E-4D1E-819E-58392D8E0FB9}" type="presOf" srcId="{6CF975B7-E849-4BC0-91B9-C8F1206348E5}" destId="{2C8C2BEA-53BA-4809-AF48-0EE689870396}" srcOrd="0" destOrd="0" presId="urn:microsoft.com/office/officeart/2005/8/layout/hList1"/>
    <dgm:cxn modelId="{27F298E3-1B31-4329-8F44-C75F8AC9ACF5}" type="presOf" srcId="{98126AE9-6D92-42C7-8328-41694DB73507}" destId="{05B3F7AD-E87B-4B73-8030-CFF4BDC2BEB4}" srcOrd="0" destOrd="4" presId="urn:microsoft.com/office/officeart/2005/8/layout/hList1"/>
    <dgm:cxn modelId="{4629EEF3-8856-4F6A-812D-291FC21D68F6}" srcId="{D150A945-99D8-49CC-8301-C3144E47A2DA}" destId="{EBA815F7-FAFD-4A38-AAE5-7B95BF5A3ED5}" srcOrd="5" destOrd="0" parTransId="{3BDD8C27-3598-4696-B9A7-4C9DEF5337A2}" sibTransId="{A01283AB-C7CF-4308-A4FD-56F8BE7ED131}"/>
    <dgm:cxn modelId="{11CCF7F5-0D47-449E-BF9C-4AFDD61F0FB9}" type="presOf" srcId="{E025B67A-D663-4166-9B88-257BD05DFC90}" destId="{05B3F7AD-E87B-4B73-8030-CFF4BDC2BEB4}" srcOrd="0" destOrd="3" presId="urn:microsoft.com/office/officeart/2005/8/layout/hList1"/>
    <dgm:cxn modelId="{176B31FD-EB29-4801-935A-FFEB40995AA5}" type="presOf" srcId="{BFAA13C2-7AFC-4E41-9B54-797900841353}" destId="{9452FFD7-8C9C-485A-A500-A344C93E1C36}" srcOrd="0" destOrd="0" presId="urn:microsoft.com/office/officeart/2005/8/layout/hList1"/>
    <dgm:cxn modelId="{69873B74-E965-4DE3-B6E7-48A9930A65F8}" type="presParOf" srcId="{D784E7BA-3852-4AAF-B361-324593170BAA}" destId="{EA3DEE4F-C52A-441D-A134-D2C87F1560E1}" srcOrd="0" destOrd="0" presId="urn:microsoft.com/office/officeart/2005/8/layout/hList1"/>
    <dgm:cxn modelId="{9AB5F885-EBA6-4D68-B615-0C3A8FA858FF}" type="presParOf" srcId="{EA3DEE4F-C52A-441D-A134-D2C87F1560E1}" destId="{566CF9FB-703D-4ECD-82EA-AF1A097734A8}" srcOrd="0" destOrd="0" presId="urn:microsoft.com/office/officeart/2005/8/layout/hList1"/>
    <dgm:cxn modelId="{73C77191-9E01-4EE1-AD5F-415BCB8B1CBC}" type="presParOf" srcId="{EA3DEE4F-C52A-441D-A134-D2C87F1560E1}" destId="{2C8C2BEA-53BA-4809-AF48-0EE689870396}" srcOrd="1" destOrd="0" presId="urn:microsoft.com/office/officeart/2005/8/layout/hList1"/>
    <dgm:cxn modelId="{9524EB10-EFAE-49E7-A1F7-DBFCFE3FDAF3}" type="presParOf" srcId="{D784E7BA-3852-4AAF-B361-324593170BAA}" destId="{CB0BB7D3-9E6E-4128-AFB7-4E326DB23164}" srcOrd="1" destOrd="0" presId="urn:microsoft.com/office/officeart/2005/8/layout/hList1"/>
    <dgm:cxn modelId="{3CC2D5A3-F420-477F-9F8C-5C447D23428E}" type="presParOf" srcId="{D784E7BA-3852-4AAF-B361-324593170BAA}" destId="{96031ED5-436A-4386-999A-9EDAF3E1AE91}" srcOrd="2" destOrd="0" presId="urn:microsoft.com/office/officeart/2005/8/layout/hList1"/>
    <dgm:cxn modelId="{91AF7B78-6B4E-448B-BE9A-CC884DAA67B9}" type="presParOf" srcId="{96031ED5-436A-4386-999A-9EDAF3E1AE91}" destId="{5694BAF9-5ADA-40F8-A22B-EFFB27F000E3}" srcOrd="0" destOrd="0" presId="urn:microsoft.com/office/officeart/2005/8/layout/hList1"/>
    <dgm:cxn modelId="{6B39E7C1-591E-4837-B697-F48FC10AD782}" type="presParOf" srcId="{96031ED5-436A-4386-999A-9EDAF3E1AE91}" destId="{05B3F7AD-E87B-4B73-8030-CFF4BDC2BEB4}" srcOrd="1" destOrd="0" presId="urn:microsoft.com/office/officeart/2005/8/layout/hList1"/>
    <dgm:cxn modelId="{5C64410B-E702-47BB-9F09-97FE87442930}" type="presParOf" srcId="{D784E7BA-3852-4AAF-B361-324593170BAA}" destId="{6770BA00-E1E7-47C2-A6AD-CE3C676304CC}" srcOrd="3" destOrd="0" presId="urn:microsoft.com/office/officeart/2005/8/layout/hList1"/>
    <dgm:cxn modelId="{7AE7954E-2CB7-452F-8F77-EFD929E00279}" type="presParOf" srcId="{D784E7BA-3852-4AAF-B361-324593170BAA}" destId="{D8ED608E-E668-4CC3-BB91-38D280760422}" srcOrd="4" destOrd="0" presId="urn:microsoft.com/office/officeart/2005/8/layout/hList1"/>
    <dgm:cxn modelId="{EB900980-34CE-4A38-AD02-E57649A5EDF3}" type="presParOf" srcId="{D8ED608E-E668-4CC3-BB91-38D280760422}" destId="{81B78C5A-2D48-42B8-82B7-38412A13B81E}" srcOrd="0" destOrd="0" presId="urn:microsoft.com/office/officeart/2005/8/layout/hList1"/>
    <dgm:cxn modelId="{0A2F111A-146A-48BD-B0A2-3B126465DC5C}" type="presParOf" srcId="{D8ED608E-E668-4CC3-BB91-38D280760422}" destId="{9452FFD7-8C9C-485A-A500-A344C93E1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028F42-4BCA-4F78-AE0A-237F132F3286}"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GB"/>
        </a:p>
      </dgm:t>
    </dgm:pt>
    <dgm:pt modelId="{7BA569FA-1CC7-425F-B98B-63D9905A5CCF}">
      <dgm:prSet phldrT="[Text]"/>
      <dgm:spPr/>
      <dgm:t>
        <a:bodyPr/>
        <a:lstStyle/>
        <a:p>
          <a:r>
            <a:rPr lang="en-GB" dirty="0"/>
            <a:t>Warmer and wetter winters</a:t>
          </a:r>
        </a:p>
      </dgm:t>
    </dgm:pt>
    <dgm:pt modelId="{8E9869B6-0333-47A6-904E-7C8F553EA47A}" type="parTrans" cxnId="{ED63F627-0F3F-4F87-B944-D96A56A79ABA}">
      <dgm:prSet/>
      <dgm:spPr/>
      <dgm:t>
        <a:bodyPr/>
        <a:lstStyle/>
        <a:p>
          <a:endParaRPr lang="en-GB"/>
        </a:p>
      </dgm:t>
    </dgm:pt>
    <dgm:pt modelId="{7CA9E4A9-70DB-42CB-9EF6-F2A7A553C5DC}" type="sibTrans" cxnId="{ED63F627-0F3F-4F87-B944-D96A56A79ABA}">
      <dgm:prSet/>
      <dgm:spPr/>
      <dgm:t>
        <a:bodyPr/>
        <a:lstStyle/>
        <a:p>
          <a:endParaRPr lang="en-GB"/>
        </a:p>
      </dgm:t>
    </dgm:pt>
    <dgm:pt modelId="{EBD33E3D-DDD5-4051-9ED5-A46D1219D9E6}">
      <dgm:prSet/>
      <dgm:spPr/>
      <dgm:t>
        <a:bodyPr/>
        <a:lstStyle/>
        <a:p>
          <a:r>
            <a:rPr lang="en-GB" dirty="0"/>
            <a:t>Hotter and drier summers</a:t>
          </a:r>
        </a:p>
      </dgm:t>
    </dgm:pt>
    <dgm:pt modelId="{AEC2829D-45B5-456F-BE5B-8B440FBC95CE}" type="parTrans" cxnId="{6BF986D6-E651-4653-852A-4EE722BAC435}">
      <dgm:prSet/>
      <dgm:spPr/>
      <dgm:t>
        <a:bodyPr/>
        <a:lstStyle/>
        <a:p>
          <a:endParaRPr lang="en-GB"/>
        </a:p>
      </dgm:t>
    </dgm:pt>
    <dgm:pt modelId="{0135A9DA-F2EF-49CE-8546-D1E5DDFBD8D5}" type="sibTrans" cxnId="{6BF986D6-E651-4653-852A-4EE722BAC435}">
      <dgm:prSet/>
      <dgm:spPr/>
      <dgm:t>
        <a:bodyPr/>
        <a:lstStyle/>
        <a:p>
          <a:endParaRPr lang="en-GB"/>
        </a:p>
      </dgm:t>
    </dgm:pt>
    <dgm:pt modelId="{2A4FD8AE-DCDF-425E-A871-3FEADB0284C9}">
      <dgm:prSet/>
      <dgm:spPr/>
      <dgm:t>
        <a:bodyPr/>
        <a:lstStyle/>
        <a:p>
          <a:r>
            <a:rPr lang="en-GB" dirty="0"/>
            <a:t>More frequent and intense weather extremes</a:t>
          </a:r>
        </a:p>
      </dgm:t>
    </dgm:pt>
    <dgm:pt modelId="{191FF7E7-1A3A-44EA-BFA0-7AFFBF4A772B}" type="parTrans" cxnId="{F65AC6D9-4C9D-4490-887F-4AAED1D6BE3C}">
      <dgm:prSet/>
      <dgm:spPr/>
      <dgm:t>
        <a:bodyPr/>
        <a:lstStyle/>
        <a:p>
          <a:endParaRPr lang="en-GB"/>
        </a:p>
      </dgm:t>
    </dgm:pt>
    <dgm:pt modelId="{6901C320-DCB5-40A2-9230-629F5749D948}" type="sibTrans" cxnId="{F65AC6D9-4C9D-4490-887F-4AAED1D6BE3C}">
      <dgm:prSet/>
      <dgm:spPr/>
      <dgm:t>
        <a:bodyPr/>
        <a:lstStyle/>
        <a:p>
          <a:endParaRPr lang="en-GB"/>
        </a:p>
      </dgm:t>
    </dgm:pt>
    <dgm:pt modelId="{CF52B528-73F2-4444-952F-8914F11E8DB6}">
      <dgm:prSet/>
      <dgm:spPr/>
      <dgm:t>
        <a:bodyPr/>
        <a:lstStyle/>
        <a:p>
          <a:r>
            <a:rPr lang="en-GB" dirty="0"/>
            <a:t>Heatwaves are a risk to public health, can damage buildings and impact transport.	</a:t>
          </a:r>
          <a:endParaRPr lang="en-US" dirty="0"/>
        </a:p>
      </dgm:t>
    </dgm:pt>
    <dgm:pt modelId="{D8F80381-E7C1-4CC1-901A-A001EFFFFB5E}" type="parTrans" cxnId="{C3BF847E-C2FF-4CF7-BDAF-5A15AB6ADA70}">
      <dgm:prSet/>
      <dgm:spPr/>
      <dgm:t>
        <a:bodyPr/>
        <a:lstStyle/>
        <a:p>
          <a:endParaRPr lang="en-GB"/>
        </a:p>
      </dgm:t>
    </dgm:pt>
    <dgm:pt modelId="{8B43330A-2903-438F-8DC7-38878AE389FB}" type="sibTrans" cxnId="{C3BF847E-C2FF-4CF7-BDAF-5A15AB6ADA70}">
      <dgm:prSet/>
      <dgm:spPr/>
      <dgm:t>
        <a:bodyPr/>
        <a:lstStyle/>
        <a:p>
          <a:endParaRPr lang="en-GB"/>
        </a:p>
      </dgm:t>
    </dgm:pt>
    <dgm:pt modelId="{A946F474-237F-4DFF-B47C-28018A6D6D6B}">
      <dgm:prSet/>
      <dgm:spPr/>
      <dgm:t>
        <a:bodyPr/>
        <a:lstStyle/>
        <a:p>
          <a:r>
            <a:rPr lang="en-GB" dirty="0"/>
            <a:t>Increased rainfall and flooding including flash floods.</a:t>
          </a:r>
          <a:endParaRPr lang="en-US" dirty="0"/>
        </a:p>
      </dgm:t>
    </dgm:pt>
    <dgm:pt modelId="{05CAEF76-07CA-4772-81BE-706835D1C547}" type="parTrans" cxnId="{DD313786-9886-4ED3-8639-10918F05E36D}">
      <dgm:prSet/>
      <dgm:spPr/>
      <dgm:t>
        <a:bodyPr/>
        <a:lstStyle/>
        <a:p>
          <a:endParaRPr lang="en-GB"/>
        </a:p>
      </dgm:t>
    </dgm:pt>
    <dgm:pt modelId="{7036EB0C-6601-4273-8319-D4B47E5BD163}" type="sibTrans" cxnId="{DD313786-9886-4ED3-8639-10918F05E36D}">
      <dgm:prSet/>
      <dgm:spPr/>
      <dgm:t>
        <a:bodyPr/>
        <a:lstStyle/>
        <a:p>
          <a:endParaRPr lang="en-GB"/>
        </a:p>
      </dgm:t>
    </dgm:pt>
    <dgm:pt modelId="{17B315BE-1644-4634-97CC-A81877C06267}">
      <dgm:prSet/>
      <dgm:spPr/>
      <dgm:t>
        <a:bodyPr/>
        <a:lstStyle/>
        <a:p>
          <a:r>
            <a:rPr lang="en-GB" dirty="0"/>
            <a:t>Coastal Flooding – increased flooding in low lying areas.</a:t>
          </a:r>
          <a:endParaRPr lang="en-US" dirty="0"/>
        </a:p>
      </dgm:t>
    </dgm:pt>
    <dgm:pt modelId="{E40554DB-4C01-45B0-961E-A7028BFEEB91}" type="parTrans" cxnId="{DB6C51A8-4F9E-4859-9001-02EFC206530A}">
      <dgm:prSet/>
      <dgm:spPr/>
      <dgm:t>
        <a:bodyPr/>
        <a:lstStyle/>
        <a:p>
          <a:endParaRPr lang="en-GB"/>
        </a:p>
      </dgm:t>
    </dgm:pt>
    <dgm:pt modelId="{23385A70-AADC-42B5-8479-4B3E8D3EB296}" type="sibTrans" cxnId="{DB6C51A8-4F9E-4859-9001-02EFC206530A}">
      <dgm:prSet/>
      <dgm:spPr/>
      <dgm:t>
        <a:bodyPr/>
        <a:lstStyle/>
        <a:p>
          <a:endParaRPr lang="en-GB"/>
        </a:p>
      </dgm:t>
    </dgm:pt>
    <dgm:pt modelId="{186C073E-687B-4C44-BFD2-327D5BC02155}">
      <dgm:prSet/>
      <dgm:spPr/>
      <dgm:t>
        <a:bodyPr/>
        <a:lstStyle/>
        <a:p>
          <a:r>
            <a:rPr lang="en-GB" dirty="0"/>
            <a:t>Impacts on farming, available crops and growing seasons.</a:t>
          </a:r>
          <a:endParaRPr lang="en-US" dirty="0"/>
        </a:p>
      </dgm:t>
    </dgm:pt>
    <dgm:pt modelId="{A7249D8C-8ED4-46CC-B46D-C81DCCFCBC9B}" type="parTrans" cxnId="{FC5C5F0F-6D80-40ED-B4EA-1135A4BFF9E9}">
      <dgm:prSet/>
      <dgm:spPr/>
      <dgm:t>
        <a:bodyPr/>
        <a:lstStyle/>
        <a:p>
          <a:endParaRPr lang="en-GB"/>
        </a:p>
      </dgm:t>
    </dgm:pt>
    <dgm:pt modelId="{15AF01E2-346D-4BF1-95B3-7C2EAF6194CF}" type="sibTrans" cxnId="{FC5C5F0F-6D80-40ED-B4EA-1135A4BFF9E9}">
      <dgm:prSet/>
      <dgm:spPr/>
      <dgm:t>
        <a:bodyPr/>
        <a:lstStyle/>
        <a:p>
          <a:endParaRPr lang="en-GB"/>
        </a:p>
      </dgm:t>
    </dgm:pt>
    <dgm:pt modelId="{8A01BB1D-35AD-439D-BE19-547D2A18005F}">
      <dgm:prSet/>
      <dgm:spPr/>
      <dgm:t>
        <a:bodyPr/>
        <a:lstStyle/>
        <a:p>
          <a:r>
            <a:rPr lang="en-GB" dirty="0"/>
            <a:t>How will the Climate Change?</a:t>
          </a:r>
        </a:p>
      </dgm:t>
    </dgm:pt>
    <dgm:pt modelId="{D5D95607-E618-41D6-A32C-63395BF2D5C3}" type="parTrans" cxnId="{53B688E7-3306-491D-B8BC-A4FC7ED993D7}">
      <dgm:prSet/>
      <dgm:spPr/>
      <dgm:t>
        <a:bodyPr/>
        <a:lstStyle/>
        <a:p>
          <a:endParaRPr lang="en-GB"/>
        </a:p>
      </dgm:t>
    </dgm:pt>
    <dgm:pt modelId="{675BF3A4-B61F-4076-8F30-8FA55F5F2B47}" type="sibTrans" cxnId="{53B688E7-3306-491D-B8BC-A4FC7ED993D7}">
      <dgm:prSet/>
      <dgm:spPr/>
      <dgm:t>
        <a:bodyPr/>
        <a:lstStyle/>
        <a:p>
          <a:endParaRPr lang="en-GB"/>
        </a:p>
      </dgm:t>
    </dgm:pt>
    <dgm:pt modelId="{34924983-E102-47E7-AE0C-A8C88E96D69A}">
      <dgm:prSet/>
      <dgm:spPr/>
      <dgm:t>
        <a:bodyPr/>
        <a:lstStyle/>
        <a:p>
          <a:r>
            <a:rPr lang="en-US" dirty="0"/>
            <a:t>Impacts of Climate Change</a:t>
          </a:r>
        </a:p>
      </dgm:t>
    </dgm:pt>
    <dgm:pt modelId="{86EFBE13-0CEC-4391-B4D2-BBC50C8B5DFF}" type="parTrans" cxnId="{058652A2-F090-46A0-B593-5FEC625FAA4C}">
      <dgm:prSet/>
      <dgm:spPr/>
      <dgm:t>
        <a:bodyPr/>
        <a:lstStyle/>
        <a:p>
          <a:endParaRPr lang="en-GB"/>
        </a:p>
      </dgm:t>
    </dgm:pt>
    <dgm:pt modelId="{B7B3E39C-7A49-42BE-B9DE-CEC3A25B2908}" type="sibTrans" cxnId="{058652A2-F090-46A0-B593-5FEC625FAA4C}">
      <dgm:prSet/>
      <dgm:spPr/>
      <dgm:t>
        <a:bodyPr/>
        <a:lstStyle/>
        <a:p>
          <a:endParaRPr lang="en-GB"/>
        </a:p>
      </dgm:t>
    </dgm:pt>
    <dgm:pt modelId="{17E548C5-D285-40B2-8805-E4B53A1B2537}" type="pres">
      <dgm:prSet presAssocID="{B1028F42-4BCA-4F78-AE0A-237F132F3286}" presName="linearFlow" presStyleCnt="0">
        <dgm:presLayoutVars>
          <dgm:dir/>
          <dgm:animLvl val="lvl"/>
          <dgm:resizeHandles val="exact"/>
        </dgm:presLayoutVars>
      </dgm:prSet>
      <dgm:spPr/>
    </dgm:pt>
    <dgm:pt modelId="{F8554164-AC27-444A-82DB-131CADB53B39}" type="pres">
      <dgm:prSet presAssocID="{8A01BB1D-35AD-439D-BE19-547D2A18005F}" presName="composite" presStyleCnt="0"/>
      <dgm:spPr/>
    </dgm:pt>
    <dgm:pt modelId="{B5907459-A976-4550-9D97-5B68F6424EDA}" type="pres">
      <dgm:prSet presAssocID="{8A01BB1D-35AD-439D-BE19-547D2A18005F}" presName="parentText" presStyleLbl="alignNode1" presStyleIdx="0" presStyleCnt="2">
        <dgm:presLayoutVars>
          <dgm:chMax val="1"/>
          <dgm:bulletEnabled val="1"/>
        </dgm:presLayoutVars>
      </dgm:prSet>
      <dgm:spPr/>
    </dgm:pt>
    <dgm:pt modelId="{1BE3C44A-ACB8-4525-A599-B5DFBB3F6022}" type="pres">
      <dgm:prSet presAssocID="{8A01BB1D-35AD-439D-BE19-547D2A18005F}" presName="descendantText" presStyleLbl="alignAcc1" presStyleIdx="0" presStyleCnt="2">
        <dgm:presLayoutVars>
          <dgm:bulletEnabled val="1"/>
        </dgm:presLayoutVars>
      </dgm:prSet>
      <dgm:spPr/>
    </dgm:pt>
    <dgm:pt modelId="{DA75C7B3-D93A-4632-BDF5-303CAABA3C89}" type="pres">
      <dgm:prSet presAssocID="{675BF3A4-B61F-4076-8F30-8FA55F5F2B47}" presName="sp" presStyleCnt="0"/>
      <dgm:spPr/>
    </dgm:pt>
    <dgm:pt modelId="{FDD93FD0-7098-4E34-9400-CAF64E8CA349}" type="pres">
      <dgm:prSet presAssocID="{34924983-E102-47E7-AE0C-A8C88E96D69A}" presName="composite" presStyleCnt="0"/>
      <dgm:spPr/>
    </dgm:pt>
    <dgm:pt modelId="{AD6246CA-B50C-4EC8-8869-C162879E8B3C}" type="pres">
      <dgm:prSet presAssocID="{34924983-E102-47E7-AE0C-A8C88E96D69A}" presName="parentText" presStyleLbl="alignNode1" presStyleIdx="1" presStyleCnt="2">
        <dgm:presLayoutVars>
          <dgm:chMax val="1"/>
          <dgm:bulletEnabled val="1"/>
        </dgm:presLayoutVars>
      </dgm:prSet>
      <dgm:spPr/>
    </dgm:pt>
    <dgm:pt modelId="{CFC1BC04-C747-4366-88F9-A3CC751E5713}" type="pres">
      <dgm:prSet presAssocID="{34924983-E102-47E7-AE0C-A8C88E96D69A}" presName="descendantText" presStyleLbl="alignAcc1" presStyleIdx="1" presStyleCnt="2">
        <dgm:presLayoutVars>
          <dgm:bulletEnabled val="1"/>
        </dgm:presLayoutVars>
      </dgm:prSet>
      <dgm:spPr/>
    </dgm:pt>
  </dgm:ptLst>
  <dgm:cxnLst>
    <dgm:cxn modelId="{FC5C5F0F-6D80-40ED-B4EA-1135A4BFF9E9}" srcId="{34924983-E102-47E7-AE0C-A8C88E96D69A}" destId="{186C073E-687B-4C44-BFD2-327D5BC02155}" srcOrd="3" destOrd="0" parTransId="{A7249D8C-8ED4-46CC-B46D-C81DCCFCBC9B}" sibTransId="{15AF01E2-346D-4BF1-95B3-7C2EAF6194CF}"/>
    <dgm:cxn modelId="{D6C56F12-3EF0-4AE9-9670-B7F2120DDEA8}" type="presOf" srcId="{A946F474-237F-4DFF-B47C-28018A6D6D6B}" destId="{CFC1BC04-C747-4366-88F9-A3CC751E5713}" srcOrd="0" destOrd="1" presId="urn:microsoft.com/office/officeart/2005/8/layout/chevron2"/>
    <dgm:cxn modelId="{3F13831B-8A92-4B72-BFBE-FE0F7AAFAF26}" type="presOf" srcId="{EBD33E3D-DDD5-4051-9ED5-A46D1219D9E6}" destId="{1BE3C44A-ACB8-4525-A599-B5DFBB3F6022}" srcOrd="0" destOrd="1" presId="urn:microsoft.com/office/officeart/2005/8/layout/chevron2"/>
    <dgm:cxn modelId="{AB42E521-D1A7-4B0D-9B50-DA5996BC29D6}" type="presOf" srcId="{8A01BB1D-35AD-439D-BE19-547D2A18005F}" destId="{B5907459-A976-4550-9D97-5B68F6424EDA}" srcOrd="0" destOrd="0" presId="urn:microsoft.com/office/officeart/2005/8/layout/chevron2"/>
    <dgm:cxn modelId="{ED63F627-0F3F-4F87-B944-D96A56A79ABA}" srcId="{8A01BB1D-35AD-439D-BE19-547D2A18005F}" destId="{7BA569FA-1CC7-425F-B98B-63D9905A5CCF}" srcOrd="0" destOrd="0" parTransId="{8E9869B6-0333-47A6-904E-7C8F553EA47A}" sibTransId="{7CA9E4A9-70DB-42CB-9EF6-F2A7A553C5DC}"/>
    <dgm:cxn modelId="{FCEF0A32-CE30-4279-AB96-DB962FC6E006}" type="presOf" srcId="{186C073E-687B-4C44-BFD2-327D5BC02155}" destId="{CFC1BC04-C747-4366-88F9-A3CC751E5713}" srcOrd="0" destOrd="3" presId="urn:microsoft.com/office/officeart/2005/8/layout/chevron2"/>
    <dgm:cxn modelId="{51A9ED68-C48E-4BB9-B74A-866E06356545}" type="presOf" srcId="{CF52B528-73F2-4444-952F-8914F11E8DB6}" destId="{CFC1BC04-C747-4366-88F9-A3CC751E5713}" srcOrd="0" destOrd="0" presId="urn:microsoft.com/office/officeart/2005/8/layout/chevron2"/>
    <dgm:cxn modelId="{95F40479-B52C-401A-91BF-28E526483140}" type="presOf" srcId="{B1028F42-4BCA-4F78-AE0A-237F132F3286}" destId="{17E548C5-D285-40B2-8805-E4B53A1B2537}" srcOrd="0" destOrd="0" presId="urn:microsoft.com/office/officeart/2005/8/layout/chevron2"/>
    <dgm:cxn modelId="{C3BF847E-C2FF-4CF7-BDAF-5A15AB6ADA70}" srcId="{34924983-E102-47E7-AE0C-A8C88E96D69A}" destId="{CF52B528-73F2-4444-952F-8914F11E8DB6}" srcOrd="0" destOrd="0" parTransId="{D8F80381-E7C1-4CC1-901A-A001EFFFFB5E}" sibTransId="{8B43330A-2903-438F-8DC7-38878AE389FB}"/>
    <dgm:cxn modelId="{DD313786-9886-4ED3-8639-10918F05E36D}" srcId="{34924983-E102-47E7-AE0C-A8C88E96D69A}" destId="{A946F474-237F-4DFF-B47C-28018A6D6D6B}" srcOrd="1" destOrd="0" parTransId="{05CAEF76-07CA-4772-81BE-706835D1C547}" sibTransId="{7036EB0C-6601-4273-8319-D4B47E5BD163}"/>
    <dgm:cxn modelId="{058652A2-F090-46A0-B593-5FEC625FAA4C}" srcId="{B1028F42-4BCA-4F78-AE0A-237F132F3286}" destId="{34924983-E102-47E7-AE0C-A8C88E96D69A}" srcOrd="1" destOrd="0" parTransId="{86EFBE13-0CEC-4391-B4D2-BBC50C8B5DFF}" sibTransId="{B7B3E39C-7A49-42BE-B9DE-CEC3A25B2908}"/>
    <dgm:cxn modelId="{DB6C51A8-4F9E-4859-9001-02EFC206530A}" srcId="{34924983-E102-47E7-AE0C-A8C88E96D69A}" destId="{17B315BE-1644-4634-97CC-A81877C06267}" srcOrd="2" destOrd="0" parTransId="{E40554DB-4C01-45B0-961E-A7028BFEEB91}" sibTransId="{23385A70-AADC-42B5-8479-4B3E8D3EB296}"/>
    <dgm:cxn modelId="{DFFAF2A8-8878-4AC7-BD1E-3A5B04942FA7}" type="presOf" srcId="{17B315BE-1644-4634-97CC-A81877C06267}" destId="{CFC1BC04-C747-4366-88F9-A3CC751E5713}" srcOrd="0" destOrd="2" presId="urn:microsoft.com/office/officeart/2005/8/layout/chevron2"/>
    <dgm:cxn modelId="{BB3FE0C6-2438-4BB5-93DC-AC6A49103AE6}" type="presOf" srcId="{2A4FD8AE-DCDF-425E-A871-3FEADB0284C9}" destId="{1BE3C44A-ACB8-4525-A599-B5DFBB3F6022}" srcOrd="0" destOrd="2" presId="urn:microsoft.com/office/officeart/2005/8/layout/chevron2"/>
    <dgm:cxn modelId="{6BF986D6-E651-4653-852A-4EE722BAC435}" srcId="{8A01BB1D-35AD-439D-BE19-547D2A18005F}" destId="{EBD33E3D-DDD5-4051-9ED5-A46D1219D9E6}" srcOrd="1" destOrd="0" parTransId="{AEC2829D-45B5-456F-BE5B-8B440FBC95CE}" sibTransId="{0135A9DA-F2EF-49CE-8546-D1E5DDFBD8D5}"/>
    <dgm:cxn modelId="{F65AC6D9-4C9D-4490-887F-4AAED1D6BE3C}" srcId="{8A01BB1D-35AD-439D-BE19-547D2A18005F}" destId="{2A4FD8AE-DCDF-425E-A871-3FEADB0284C9}" srcOrd="2" destOrd="0" parTransId="{191FF7E7-1A3A-44EA-BFA0-7AFFBF4A772B}" sibTransId="{6901C320-DCB5-40A2-9230-629F5749D948}"/>
    <dgm:cxn modelId="{53B688E7-3306-491D-B8BC-A4FC7ED993D7}" srcId="{B1028F42-4BCA-4F78-AE0A-237F132F3286}" destId="{8A01BB1D-35AD-439D-BE19-547D2A18005F}" srcOrd="0" destOrd="0" parTransId="{D5D95607-E618-41D6-A32C-63395BF2D5C3}" sibTransId="{675BF3A4-B61F-4076-8F30-8FA55F5F2B47}"/>
    <dgm:cxn modelId="{64D42DF1-759C-44E2-BE64-19587709EC2D}" type="presOf" srcId="{34924983-E102-47E7-AE0C-A8C88E96D69A}" destId="{AD6246CA-B50C-4EC8-8869-C162879E8B3C}" srcOrd="0" destOrd="0" presId="urn:microsoft.com/office/officeart/2005/8/layout/chevron2"/>
    <dgm:cxn modelId="{174423F3-B848-4170-B0E0-DD3E5F1406D9}" type="presOf" srcId="{7BA569FA-1CC7-425F-B98B-63D9905A5CCF}" destId="{1BE3C44A-ACB8-4525-A599-B5DFBB3F6022}" srcOrd="0" destOrd="0" presId="urn:microsoft.com/office/officeart/2005/8/layout/chevron2"/>
    <dgm:cxn modelId="{9BAC8469-2D9E-4ACE-8E03-591B9167C4D0}" type="presParOf" srcId="{17E548C5-D285-40B2-8805-E4B53A1B2537}" destId="{F8554164-AC27-444A-82DB-131CADB53B39}" srcOrd="0" destOrd="0" presId="urn:microsoft.com/office/officeart/2005/8/layout/chevron2"/>
    <dgm:cxn modelId="{C3338E13-1A0D-437C-BBA9-4E117A659664}" type="presParOf" srcId="{F8554164-AC27-444A-82DB-131CADB53B39}" destId="{B5907459-A976-4550-9D97-5B68F6424EDA}" srcOrd="0" destOrd="0" presId="urn:microsoft.com/office/officeart/2005/8/layout/chevron2"/>
    <dgm:cxn modelId="{78A90F0A-AAD5-4E7D-ABD1-B6308822B371}" type="presParOf" srcId="{F8554164-AC27-444A-82DB-131CADB53B39}" destId="{1BE3C44A-ACB8-4525-A599-B5DFBB3F6022}" srcOrd="1" destOrd="0" presId="urn:microsoft.com/office/officeart/2005/8/layout/chevron2"/>
    <dgm:cxn modelId="{6DE403BF-4F4A-4DB7-8E05-164AF804E55E}" type="presParOf" srcId="{17E548C5-D285-40B2-8805-E4B53A1B2537}" destId="{DA75C7B3-D93A-4632-BDF5-303CAABA3C89}" srcOrd="1" destOrd="0" presId="urn:microsoft.com/office/officeart/2005/8/layout/chevron2"/>
    <dgm:cxn modelId="{FAFBC123-61D4-411C-A493-B498B4C9CF87}" type="presParOf" srcId="{17E548C5-D285-40B2-8805-E4B53A1B2537}" destId="{FDD93FD0-7098-4E34-9400-CAF64E8CA349}" srcOrd="2" destOrd="0" presId="urn:microsoft.com/office/officeart/2005/8/layout/chevron2"/>
    <dgm:cxn modelId="{0E99689E-D16B-4730-9F5F-69EE7AC8E195}" type="presParOf" srcId="{FDD93FD0-7098-4E34-9400-CAF64E8CA349}" destId="{AD6246CA-B50C-4EC8-8869-C162879E8B3C}" srcOrd="0" destOrd="0" presId="urn:microsoft.com/office/officeart/2005/8/layout/chevron2"/>
    <dgm:cxn modelId="{B6C2A8F8-6357-4499-8B05-84C1749E6C79}" type="presParOf" srcId="{FDD93FD0-7098-4E34-9400-CAF64E8CA349}" destId="{CFC1BC04-C747-4366-88F9-A3CC751E571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E5C0D-86EE-47D4-A6AC-F51620134FF2}"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A3AF809-B8D6-4237-B065-B84D06F45F57}">
      <dgm:prSet/>
      <dgm:spPr/>
      <dgm:t>
        <a:bodyPr/>
        <a:lstStyle/>
        <a:p>
          <a:r>
            <a:rPr lang="en-GB" dirty="0"/>
            <a:t>Net zero means that total greenhouse gas (GHG) emissions are equal to or less than the emissions removed from the environment. </a:t>
          </a:r>
          <a:endParaRPr lang="en-US" dirty="0"/>
        </a:p>
      </dgm:t>
    </dgm:pt>
    <dgm:pt modelId="{059BE1B8-4C4E-4E97-B178-EBD3273671B4}" type="parTrans" cxnId="{79073AD8-2538-4C5C-B2DD-70B10B3E44AA}">
      <dgm:prSet/>
      <dgm:spPr/>
      <dgm:t>
        <a:bodyPr/>
        <a:lstStyle/>
        <a:p>
          <a:endParaRPr lang="en-US"/>
        </a:p>
      </dgm:t>
    </dgm:pt>
    <dgm:pt modelId="{4D83B7CB-8511-41B3-BCCC-8C4F4FCDBF16}" type="sibTrans" cxnId="{79073AD8-2538-4C5C-B2DD-70B10B3E44AA}">
      <dgm:prSet/>
      <dgm:spPr/>
      <dgm:t>
        <a:bodyPr/>
        <a:lstStyle/>
        <a:p>
          <a:endParaRPr lang="en-US"/>
        </a:p>
      </dgm:t>
    </dgm:pt>
    <dgm:pt modelId="{B1A4E7C3-69A0-493E-A149-00D88087A3B9}">
      <dgm:prSet/>
      <dgm:spPr/>
      <dgm:t>
        <a:bodyPr/>
        <a:lstStyle/>
        <a:p>
          <a:r>
            <a:rPr lang="en-GB"/>
            <a:t>This can be achieved by a combination of emission reduction and emission removal</a:t>
          </a:r>
          <a:endParaRPr lang="en-US"/>
        </a:p>
      </dgm:t>
    </dgm:pt>
    <dgm:pt modelId="{CB98AC48-6F5D-4D4C-B34C-7E48AE1C1D24}" type="parTrans" cxnId="{1CFC10EF-1E2E-4B2C-A1AC-32E5D5B8CFA1}">
      <dgm:prSet/>
      <dgm:spPr/>
      <dgm:t>
        <a:bodyPr/>
        <a:lstStyle/>
        <a:p>
          <a:endParaRPr lang="en-US"/>
        </a:p>
      </dgm:t>
    </dgm:pt>
    <dgm:pt modelId="{BD242D06-03E8-49F3-BE1A-56E57CDACA2B}" type="sibTrans" cxnId="{1CFC10EF-1E2E-4B2C-A1AC-32E5D5B8CFA1}">
      <dgm:prSet/>
      <dgm:spPr/>
      <dgm:t>
        <a:bodyPr/>
        <a:lstStyle/>
        <a:p>
          <a:endParaRPr lang="en-US"/>
        </a:p>
      </dgm:t>
    </dgm:pt>
    <dgm:pt modelId="{FB87D8E9-A5BD-441E-87D6-07A8BB4CF55D}" type="pres">
      <dgm:prSet presAssocID="{771E5C0D-86EE-47D4-A6AC-F51620134FF2}" presName="root" presStyleCnt="0">
        <dgm:presLayoutVars>
          <dgm:dir/>
          <dgm:resizeHandles val="exact"/>
        </dgm:presLayoutVars>
      </dgm:prSet>
      <dgm:spPr/>
    </dgm:pt>
    <dgm:pt modelId="{A8C98231-64D5-432F-BE8B-1B106AD97F8C}" type="pres">
      <dgm:prSet presAssocID="{FA3AF809-B8D6-4237-B065-B84D06F45F57}" presName="compNode" presStyleCnt="0"/>
      <dgm:spPr/>
    </dgm:pt>
    <dgm:pt modelId="{041C8F5A-A14D-40B4-B968-682E4CFDC32F}" type="pres">
      <dgm:prSet presAssocID="{FA3AF809-B8D6-4237-B065-B84D06F45F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ower Plant outline"/>
        </a:ext>
      </dgm:extLst>
    </dgm:pt>
    <dgm:pt modelId="{13BC8C8D-C799-4286-A7C2-07956E899C20}" type="pres">
      <dgm:prSet presAssocID="{FA3AF809-B8D6-4237-B065-B84D06F45F57}" presName="spaceRect" presStyleCnt="0"/>
      <dgm:spPr/>
    </dgm:pt>
    <dgm:pt modelId="{12DEA924-1269-4181-83BA-5979BEEB73BD}" type="pres">
      <dgm:prSet presAssocID="{FA3AF809-B8D6-4237-B065-B84D06F45F57}" presName="textRect" presStyleLbl="revTx" presStyleIdx="0" presStyleCnt="2">
        <dgm:presLayoutVars>
          <dgm:chMax val="1"/>
          <dgm:chPref val="1"/>
        </dgm:presLayoutVars>
      </dgm:prSet>
      <dgm:spPr/>
    </dgm:pt>
    <dgm:pt modelId="{8C235BB5-F809-45DB-982D-5A371495926E}" type="pres">
      <dgm:prSet presAssocID="{4D83B7CB-8511-41B3-BCCC-8C4F4FCDBF16}" presName="sibTrans" presStyleCnt="0"/>
      <dgm:spPr/>
    </dgm:pt>
    <dgm:pt modelId="{8B02C354-67DD-4CDC-88EE-7971D7A56BB5}" type="pres">
      <dgm:prSet presAssocID="{B1A4E7C3-69A0-493E-A149-00D88087A3B9}" presName="compNode" presStyleCnt="0"/>
      <dgm:spPr/>
    </dgm:pt>
    <dgm:pt modelId="{34AE3198-B477-4C28-9DC4-67F5B2CF409B}" type="pres">
      <dgm:prSet presAssocID="{B1A4E7C3-69A0-493E-A149-00D88087A3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1DA43CE-7CC6-421A-8A7A-286FE137704E}" type="pres">
      <dgm:prSet presAssocID="{B1A4E7C3-69A0-493E-A149-00D88087A3B9}" presName="spaceRect" presStyleCnt="0"/>
      <dgm:spPr/>
    </dgm:pt>
    <dgm:pt modelId="{52643197-0AA8-43F2-BE8A-77B207347BFB}" type="pres">
      <dgm:prSet presAssocID="{B1A4E7C3-69A0-493E-A149-00D88087A3B9}" presName="textRect" presStyleLbl="revTx" presStyleIdx="1" presStyleCnt="2">
        <dgm:presLayoutVars>
          <dgm:chMax val="1"/>
          <dgm:chPref val="1"/>
        </dgm:presLayoutVars>
      </dgm:prSet>
      <dgm:spPr/>
    </dgm:pt>
  </dgm:ptLst>
  <dgm:cxnLst>
    <dgm:cxn modelId="{19359429-728B-4A3E-A322-7368DE235238}" type="presOf" srcId="{771E5C0D-86EE-47D4-A6AC-F51620134FF2}" destId="{FB87D8E9-A5BD-441E-87D6-07A8BB4CF55D}" srcOrd="0" destOrd="0" presId="urn:microsoft.com/office/officeart/2018/2/layout/IconLabelList"/>
    <dgm:cxn modelId="{AF4F4D2E-4FA3-4F92-B5CF-980C9F1FAB8B}" type="presOf" srcId="{FA3AF809-B8D6-4237-B065-B84D06F45F57}" destId="{12DEA924-1269-4181-83BA-5979BEEB73BD}" srcOrd="0" destOrd="0" presId="urn:microsoft.com/office/officeart/2018/2/layout/IconLabelList"/>
    <dgm:cxn modelId="{79073AD8-2538-4C5C-B2DD-70B10B3E44AA}" srcId="{771E5C0D-86EE-47D4-A6AC-F51620134FF2}" destId="{FA3AF809-B8D6-4237-B065-B84D06F45F57}" srcOrd="0" destOrd="0" parTransId="{059BE1B8-4C4E-4E97-B178-EBD3273671B4}" sibTransId="{4D83B7CB-8511-41B3-BCCC-8C4F4FCDBF16}"/>
    <dgm:cxn modelId="{CF25C9E9-59F8-4119-A652-7A9EF9736400}" type="presOf" srcId="{B1A4E7C3-69A0-493E-A149-00D88087A3B9}" destId="{52643197-0AA8-43F2-BE8A-77B207347BFB}" srcOrd="0" destOrd="0" presId="urn:microsoft.com/office/officeart/2018/2/layout/IconLabelList"/>
    <dgm:cxn modelId="{1CFC10EF-1E2E-4B2C-A1AC-32E5D5B8CFA1}" srcId="{771E5C0D-86EE-47D4-A6AC-F51620134FF2}" destId="{B1A4E7C3-69A0-493E-A149-00D88087A3B9}" srcOrd="1" destOrd="0" parTransId="{CB98AC48-6F5D-4D4C-B34C-7E48AE1C1D24}" sibTransId="{BD242D06-03E8-49F3-BE1A-56E57CDACA2B}"/>
    <dgm:cxn modelId="{20976446-F77E-4F3E-967B-B18343892C58}" type="presParOf" srcId="{FB87D8E9-A5BD-441E-87D6-07A8BB4CF55D}" destId="{A8C98231-64D5-432F-BE8B-1B106AD97F8C}" srcOrd="0" destOrd="0" presId="urn:microsoft.com/office/officeart/2018/2/layout/IconLabelList"/>
    <dgm:cxn modelId="{709D5820-B2DE-4BE1-92F4-AF53F0E437F9}" type="presParOf" srcId="{A8C98231-64D5-432F-BE8B-1B106AD97F8C}" destId="{041C8F5A-A14D-40B4-B968-682E4CFDC32F}" srcOrd="0" destOrd="0" presId="urn:microsoft.com/office/officeart/2018/2/layout/IconLabelList"/>
    <dgm:cxn modelId="{22BAB2BE-8603-482B-85EE-EE84B66DCCFB}" type="presParOf" srcId="{A8C98231-64D5-432F-BE8B-1B106AD97F8C}" destId="{13BC8C8D-C799-4286-A7C2-07956E899C20}" srcOrd="1" destOrd="0" presId="urn:microsoft.com/office/officeart/2018/2/layout/IconLabelList"/>
    <dgm:cxn modelId="{3125E098-E276-4C24-BB9C-2615324EA4B4}" type="presParOf" srcId="{A8C98231-64D5-432F-BE8B-1B106AD97F8C}" destId="{12DEA924-1269-4181-83BA-5979BEEB73BD}" srcOrd="2" destOrd="0" presId="urn:microsoft.com/office/officeart/2018/2/layout/IconLabelList"/>
    <dgm:cxn modelId="{1E372EE2-E546-41EA-B0EE-0A60FBA5656D}" type="presParOf" srcId="{FB87D8E9-A5BD-441E-87D6-07A8BB4CF55D}" destId="{8C235BB5-F809-45DB-982D-5A371495926E}" srcOrd="1" destOrd="0" presId="urn:microsoft.com/office/officeart/2018/2/layout/IconLabelList"/>
    <dgm:cxn modelId="{10A5CD8D-D376-42BF-A29F-7EB7C9F84E16}" type="presParOf" srcId="{FB87D8E9-A5BD-441E-87D6-07A8BB4CF55D}" destId="{8B02C354-67DD-4CDC-88EE-7971D7A56BB5}" srcOrd="2" destOrd="0" presId="urn:microsoft.com/office/officeart/2018/2/layout/IconLabelList"/>
    <dgm:cxn modelId="{476040B1-1999-4A64-B6FA-83BEF6395E0F}" type="presParOf" srcId="{8B02C354-67DD-4CDC-88EE-7971D7A56BB5}" destId="{34AE3198-B477-4C28-9DC4-67F5B2CF409B}" srcOrd="0" destOrd="0" presId="urn:microsoft.com/office/officeart/2018/2/layout/IconLabelList"/>
    <dgm:cxn modelId="{093F0F32-0002-4FA7-8DCA-80F3E6C41B84}" type="presParOf" srcId="{8B02C354-67DD-4CDC-88EE-7971D7A56BB5}" destId="{D1DA43CE-7CC6-421A-8A7A-286FE137704E}" srcOrd="1" destOrd="0" presId="urn:microsoft.com/office/officeart/2018/2/layout/IconLabelList"/>
    <dgm:cxn modelId="{1F1AAB43-9704-4D1B-9989-E92CCCF35574}" type="presParOf" srcId="{8B02C354-67DD-4CDC-88EE-7971D7A56BB5}" destId="{52643197-0AA8-43F2-BE8A-77B207347BF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8E7CB8-DECB-4EF6-88B4-55C81DFA0CD5}" type="doc">
      <dgm:prSet loTypeId="urn:microsoft.com/office/officeart/2005/8/layout/hProcess10" loCatId="picture" qsTypeId="urn:microsoft.com/office/officeart/2005/8/quickstyle/simple1" qsCatId="simple" csTypeId="urn:microsoft.com/office/officeart/2005/8/colors/accent3_1" csCatId="accent3" phldr="1"/>
      <dgm:spPr/>
      <dgm:t>
        <a:bodyPr/>
        <a:lstStyle/>
        <a:p>
          <a:endParaRPr lang="en-GB"/>
        </a:p>
      </dgm:t>
    </dgm:pt>
    <dgm:pt modelId="{BF0049C0-C603-4519-ABC7-14F0D1D1589E}">
      <dgm:prSet phldrT="[Text]"/>
      <dgm:spPr/>
      <dgm:t>
        <a:bodyPr/>
        <a:lstStyle/>
        <a:p>
          <a:r>
            <a:rPr lang="en-GB" dirty="0"/>
            <a:t>Globally – Paris </a:t>
          </a:r>
          <a:r>
            <a:rPr lang="en-GB" b="0" dirty="0"/>
            <a:t>Agreement</a:t>
          </a:r>
        </a:p>
      </dgm:t>
    </dgm:pt>
    <dgm:pt modelId="{62D4D257-7ACE-40A1-A7E9-6553EA99883B}" type="parTrans" cxnId="{0262DD9D-93E5-45BA-B43F-9BEC8A19C1DC}">
      <dgm:prSet/>
      <dgm:spPr/>
      <dgm:t>
        <a:bodyPr/>
        <a:lstStyle/>
        <a:p>
          <a:endParaRPr lang="en-GB"/>
        </a:p>
      </dgm:t>
    </dgm:pt>
    <dgm:pt modelId="{9531A352-DC89-4A96-93EC-231865939156}" type="sibTrans" cxnId="{0262DD9D-93E5-45BA-B43F-9BEC8A19C1DC}">
      <dgm:prSet/>
      <dgm:spPr/>
      <dgm:t>
        <a:bodyPr/>
        <a:lstStyle/>
        <a:p>
          <a:endParaRPr lang="en-GB"/>
        </a:p>
      </dgm:t>
    </dgm:pt>
    <dgm:pt modelId="{82CE77AB-18D3-4074-97E2-B8EE3CF24937}">
      <dgm:prSet phldrT="[Text]"/>
      <dgm:spPr/>
      <dgm:t>
        <a:bodyPr/>
        <a:lstStyle/>
        <a:p>
          <a:r>
            <a:rPr lang="en-GB" b="0" dirty="0"/>
            <a:t>Well below 2°C </a:t>
          </a:r>
        </a:p>
      </dgm:t>
    </dgm:pt>
    <dgm:pt modelId="{C8E1AEEE-58CF-48EA-83AD-6ABA92EBA400}" type="parTrans" cxnId="{1D859BA1-0F11-4C5E-8776-CA362ABC5C08}">
      <dgm:prSet/>
      <dgm:spPr/>
      <dgm:t>
        <a:bodyPr/>
        <a:lstStyle/>
        <a:p>
          <a:endParaRPr lang="en-GB"/>
        </a:p>
      </dgm:t>
    </dgm:pt>
    <dgm:pt modelId="{28727705-8CC0-4872-909D-CFF863CA4B59}" type="sibTrans" cxnId="{1D859BA1-0F11-4C5E-8776-CA362ABC5C08}">
      <dgm:prSet/>
      <dgm:spPr/>
      <dgm:t>
        <a:bodyPr/>
        <a:lstStyle/>
        <a:p>
          <a:endParaRPr lang="en-GB"/>
        </a:p>
      </dgm:t>
    </dgm:pt>
    <dgm:pt modelId="{E75FA144-D93E-4EB9-937F-E8186F0A6CD0}">
      <dgm:prSet phldrT="[Text]"/>
      <dgm:spPr/>
      <dgm:t>
        <a:bodyPr/>
        <a:lstStyle/>
        <a:p>
          <a:r>
            <a:rPr lang="en-GB" b="0" dirty="0"/>
            <a:t>UK Target </a:t>
          </a:r>
        </a:p>
      </dgm:t>
    </dgm:pt>
    <dgm:pt modelId="{0C88769B-0BD7-4DC0-8D87-F2525CF8D9FB}" type="parTrans" cxnId="{ECFBFA25-81E3-4AA2-BF96-5E6DA9A05098}">
      <dgm:prSet/>
      <dgm:spPr/>
      <dgm:t>
        <a:bodyPr/>
        <a:lstStyle/>
        <a:p>
          <a:endParaRPr lang="en-GB"/>
        </a:p>
      </dgm:t>
    </dgm:pt>
    <dgm:pt modelId="{D6432BE6-B035-4E8B-8BDA-C73402F73098}" type="sibTrans" cxnId="{ECFBFA25-81E3-4AA2-BF96-5E6DA9A05098}">
      <dgm:prSet/>
      <dgm:spPr/>
      <dgm:t>
        <a:bodyPr/>
        <a:lstStyle/>
        <a:p>
          <a:endParaRPr lang="en-GB"/>
        </a:p>
      </dgm:t>
    </dgm:pt>
    <dgm:pt modelId="{5132BC38-2A4F-4F08-8DA3-DCD24D9D7F54}">
      <dgm:prSet phldrT="[Text]"/>
      <dgm:spPr/>
      <dgm:t>
        <a:bodyPr/>
        <a:lstStyle/>
        <a:p>
          <a:r>
            <a:rPr lang="en-GB" b="0" dirty="0"/>
            <a:t>Net Zero by 2050</a:t>
          </a:r>
        </a:p>
      </dgm:t>
    </dgm:pt>
    <dgm:pt modelId="{C6332EE0-4609-4136-A504-153E5D285342}" type="parTrans" cxnId="{0EA44DF0-AC12-4F7F-9DFC-C364349F257C}">
      <dgm:prSet/>
      <dgm:spPr/>
      <dgm:t>
        <a:bodyPr/>
        <a:lstStyle/>
        <a:p>
          <a:endParaRPr lang="en-GB"/>
        </a:p>
      </dgm:t>
    </dgm:pt>
    <dgm:pt modelId="{AB498A14-D966-4D45-9324-FBFD16DC6767}" type="sibTrans" cxnId="{0EA44DF0-AC12-4F7F-9DFC-C364349F257C}">
      <dgm:prSet/>
      <dgm:spPr/>
      <dgm:t>
        <a:bodyPr/>
        <a:lstStyle/>
        <a:p>
          <a:endParaRPr lang="en-GB"/>
        </a:p>
      </dgm:t>
    </dgm:pt>
    <dgm:pt modelId="{467FEF34-582F-4BB7-9126-1F48F6DA2A4B}">
      <dgm:prSet phldrT="[Text]"/>
      <dgm:spPr/>
      <dgm:t>
        <a:bodyPr/>
        <a:lstStyle/>
        <a:p>
          <a:r>
            <a:rPr lang="en-GB" b="0" dirty="0"/>
            <a:t>West Midlands</a:t>
          </a:r>
        </a:p>
      </dgm:t>
    </dgm:pt>
    <dgm:pt modelId="{854EDB8C-4A9B-4385-B290-757AEB516CC9}" type="parTrans" cxnId="{324BA5EF-0BF7-4945-B84F-453F02B3134E}">
      <dgm:prSet/>
      <dgm:spPr/>
      <dgm:t>
        <a:bodyPr/>
        <a:lstStyle/>
        <a:p>
          <a:endParaRPr lang="en-GB"/>
        </a:p>
      </dgm:t>
    </dgm:pt>
    <dgm:pt modelId="{4C60DF79-0163-40AE-B533-76B081C54908}" type="sibTrans" cxnId="{324BA5EF-0BF7-4945-B84F-453F02B3134E}">
      <dgm:prSet/>
      <dgm:spPr/>
      <dgm:t>
        <a:bodyPr/>
        <a:lstStyle/>
        <a:p>
          <a:endParaRPr lang="en-GB"/>
        </a:p>
      </dgm:t>
    </dgm:pt>
    <dgm:pt modelId="{48116E8C-DD5C-483A-ACC0-B2EC22AF65BC}">
      <dgm:prSet phldrT="[Text]"/>
      <dgm:spPr/>
      <dgm:t>
        <a:bodyPr/>
        <a:lstStyle/>
        <a:p>
          <a:r>
            <a:rPr lang="en-GB" b="0" dirty="0"/>
            <a:t>Net Zero by 2041</a:t>
          </a:r>
        </a:p>
      </dgm:t>
    </dgm:pt>
    <dgm:pt modelId="{A184C75A-999B-4323-ACBE-97D866FB9C48}" type="parTrans" cxnId="{2489B801-1217-462A-BCA2-D6BBF439C066}">
      <dgm:prSet/>
      <dgm:spPr/>
      <dgm:t>
        <a:bodyPr/>
        <a:lstStyle/>
        <a:p>
          <a:endParaRPr lang="en-GB"/>
        </a:p>
      </dgm:t>
    </dgm:pt>
    <dgm:pt modelId="{074CC018-36C6-43C5-ADBA-2D5EACC53C1A}" type="sibTrans" cxnId="{2489B801-1217-462A-BCA2-D6BBF439C066}">
      <dgm:prSet/>
      <dgm:spPr/>
      <dgm:t>
        <a:bodyPr/>
        <a:lstStyle/>
        <a:p>
          <a:endParaRPr lang="en-GB"/>
        </a:p>
      </dgm:t>
    </dgm:pt>
    <dgm:pt modelId="{537B9484-A105-4843-8601-80B292A07A40}">
      <dgm:prSet/>
      <dgm:spPr/>
      <dgm:t>
        <a:bodyPr/>
        <a:lstStyle/>
        <a:p>
          <a:r>
            <a:rPr lang="en-GB" b="0" dirty="0"/>
            <a:t>Pursue 1.5°C </a:t>
          </a:r>
        </a:p>
      </dgm:t>
    </dgm:pt>
    <dgm:pt modelId="{1919B086-22F4-4AA5-8151-42E8E82DBDB3}" type="parTrans" cxnId="{F0C4E5F1-CD7F-4480-94BE-89EA615AE5B8}">
      <dgm:prSet/>
      <dgm:spPr/>
      <dgm:t>
        <a:bodyPr/>
        <a:lstStyle/>
        <a:p>
          <a:endParaRPr lang="en-GB"/>
        </a:p>
      </dgm:t>
    </dgm:pt>
    <dgm:pt modelId="{A1B755FD-4E85-42BE-A1C4-2827F73327FA}" type="sibTrans" cxnId="{F0C4E5F1-CD7F-4480-94BE-89EA615AE5B8}">
      <dgm:prSet/>
      <dgm:spPr/>
      <dgm:t>
        <a:bodyPr/>
        <a:lstStyle/>
        <a:p>
          <a:endParaRPr lang="en-GB"/>
        </a:p>
      </dgm:t>
    </dgm:pt>
    <dgm:pt modelId="{70019616-CCD9-4FE4-BE06-06117B91FCF0}">
      <dgm:prSet phldrT="[Text]"/>
      <dgm:spPr/>
      <dgm:t>
        <a:bodyPr/>
        <a:lstStyle/>
        <a:p>
          <a:r>
            <a:rPr lang="en-GB" b="0" dirty="0"/>
            <a:t>Solihull</a:t>
          </a:r>
        </a:p>
      </dgm:t>
    </dgm:pt>
    <dgm:pt modelId="{93DFAF75-8757-40A5-BE30-0A723DBBDD3B}" type="parTrans" cxnId="{9BE1F6E7-D91A-48A7-B5CE-FA702D276731}">
      <dgm:prSet/>
      <dgm:spPr/>
      <dgm:t>
        <a:bodyPr/>
        <a:lstStyle/>
        <a:p>
          <a:endParaRPr lang="en-GB"/>
        </a:p>
      </dgm:t>
    </dgm:pt>
    <dgm:pt modelId="{AC5715CB-4B7F-4EFB-AB5D-CD1DCB1312C4}" type="sibTrans" cxnId="{9BE1F6E7-D91A-48A7-B5CE-FA702D276731}">
      <dgm:prSet/>
      <dgm:spPr/>
      <dgm:t>
        <a:bodyPr/>
        <a:lstStyle/>
        <a:p>
          <a:endParaRPr lang="en-GB"/>
        </a:p>
      </dgm:t>
    </dgm:pt>
    <dgm:pt modelId="{92B3B823-8B4A-47CB-ACD1-3880D370A410}">
      <dgm:prSet/>
      <dgm:spPr/>
      <dgm:t>
        <a:bodyPr/>
        <a:lstStyle/>
        <a:p>
          <a:r>
            <a:rPr lang="en-GB" b="0" dirty="0">
              <a:solidFill>
                <a:schemeClr val="tx1"/>
              </a:solidFill>
            </a:rPr>
            <a:t>Borough wide 2041</a:t>
          </a:r>
        </a:p>
      </dgm:t>
    </dgm:pt>
    <dgm:pt modelId="{F0AF5924-FBB7-4BA9-9620-B75BC90B2805}" type="parTrans" cxnId="{42569310-B4DB-4567-8F08-3D3D8079BBC5}">
      <dgm:prSet/>
      <dgm:spPr/>
      <dgm:t>
        <a:bodyPr/>
        <a:lstStyle/>
        <a:p>
          <a:endParaRPr lang="en-GB"/>
        </a:p>
      </dgm:t>
    </dgm:pt>
    <dgm:pt modelId="{B04C6A12-EA08-4803-ABAD-6E165AADB21E}" type="sibTrans" cxnId="{42569310-B4DB-4567-8F08-3D3D8079BBC5}">
      <dgm:prSet/>
      <dgm:spPr/>
      <dgm:t>
        <a:bodyPr/>
        <a:lstStyle/>
        <a:p>
          <a:endParaRPr lang="en-GB"/>
        </a:p>
      </dgm:t>
    </dgm:pt>
    <dgm:pt modelId="{922E9084-1156-4A78-9A04-C221FF8DFE3B}">
      <dgm:prSet/>
      <dgm:spPr/>
      <dgm:t>
        <a:bodyPr/>
        <a:lstStyle/>
        <a:p>
          <a:r>
            <a:rPr lang="en-GB" b="0" dirty="0">
              <a:solidFill>
                <a:schemeClr val="tx1"/>
              </a:solidFill>
            </a:rPr>
            <a:t>Net by 2030 for the </a:t>
          </a:r>
          <a:r>
            <a:rPr lang="en-GB" b="0">
              <a:solidFill>
                <a:schemeClr val="tx1"/>
              </a:solidFill>
            </a:rPr>
            <a:t>Council’ </a:t>
          </a:r>
          <a:r>
            <a:rPr lang="en-GB" b="0" dirty="0">
              <a:solidFill>
                <a:schemeClr val="tx1"/>
              </a:solidFill>
            </a:rPr>
            <a:t>own operations</a:t>
          </a:r>
        </a:p>
      </dgm:t>
    </dgm:pt>
    <dgm:pt modelId="{102ABC27-5DE4-4D7E-BA08-D4B26F55883F}" type="parTrans" cxnId="{888FB237-0F96-4113-838E-95C0FC5F78C0}">
      <dgm:prSet/>
      <dgm:spPr/>
      <dgm:t>
        <a:bodyPr/>
        <a:lstStyle/>
        <a:p>
          <a:endParaRPr lang="en-GB"/>
        </a:p>
      </dgm:t>
    </dgm:pt>
    <dgm:pt modelId="{1656E1A2-4610-4D6E-BA4B-940DCC4A9CAD}" type="sibTrans" cxnId="{888FB237-0F96-4113-838E-95C0FC5F78C0}">
      <dgm:prSet/>
      <dgm:spPr/>
      <dgm:t>
        <a:bodyPr/>
        <a:lstStyle/>
        <a:p>
          <a:endParaRPr lang="en-GB"/>
        </a:p>
      </dgm:t>
    </dgm:pt>
    <dgm:pt modelId="{9D579837-4A59-4EF3-BF88-63558E1F0E22}">
      <dgm:prSet/>
      <dgm:spPr/>
      <dgm:t>
        <a:bodyPr/>
        <a:lstStyle/>
        <a:p>
          <a:endParaRPr lang="en-GB" b="0" dirty="0">
            <a:solidFill>
              <a:schemeClr val="tx1"/>
            </a:solidFill>
          </a:endParaRPr>
        </a:p>
      </dgm:t>
    </dgm:pt>
    <dgm:pt modelId="{E9AF5A1F-718A-4ACA-96EB-82E19472578C}" type="parTrans" cxnId="{E7EFC4C0-6D82-4EA5-BEA9-149B4CD27C36}">
      <dgm:prSet/>
      <dgm:spPr/>
      <dgm:t>
        <a:bodyPr/>
        <a:lstStyle/>
        <a:p>
          <a:endParaRPr lang="en-GB"/>
        </a:p>
      </dgm:t>
    </dgm:pt>
    <dgm:pt modelId="{00AEA6AA-E912-45BF-8096-DA78BEDC6261}" type="sibTrans" cxnId="{E7EFC4C0-6D82-4EA5-BEA9-149B4CD27C36}">
      <dgm:prSet/>
      <dgm:spPr/>
      <dgm:t>
        <a:bodyPr/>
        <a:lstStyle/>
        <a:p>
          <a:endParaRPr lang="en-GB"/>
        </a:p>
      </dgm:t>
    </dgm:pt>
    <dgm:pt modelId="{EABAC5DE-02CB-4DF8-9531-A538ECBE86C5}" type="pres">
      <dgm:prSet presAssocID="{168E7CB8-DECB-4EF6-88B4-55C81DFA0CD5}" presName="Name0" presStyleCnt="0">
        <dgm:presLayoutVars>
          <dgm:dir/>
          <dgm:resizeHandles val="exact"/>
        </dgm:presLayoutVars>
      </dgm:prSet>
      <dgm:spPr/>
    </dgm:pt>
    <dgm:pt modelId="{CE20D9B3-7142-4248-863D-1D651AEAA08A}" type="pres">
      <dgm:prSet presAssocID="{BF0049C0-C603-4519-ABC7-14F0D1D1589E}" presName="composite" presStyleCnt="0"/>
      <dgm:spPr/>
    </dgm:pt>
    <dgm:pt modelId="{97DECF91-72AB-4B0C-8C5B-E86864326D7A}" type="pres">
      <dgm:prSet presAssocID="{BF0049C0-C603-4519-ABC7-14F0D1D1589E}" presName="imagSh" presStyleLbl="b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37968D4-3CFA-4214-87E7-E0641D77468D}" type="pres">
      <dgm:prSet presAssocID="{BF0049C0-C603-4519-ABC7-14F0D1D1589E}" presName="txNode" presStyleLbl="node1" presStyleIdx="0" presStyleCnt="4">
        <dgm:presLayoutVars>
          <dgm:bulletEnabled val="1"/>
        </dgm:presLayoutVars>
      </dgm:prSet>
      <dgm:spPr/>
    </dgm:pt>
    <dgm:pt modelId="{845D72EE-015F-47D6-BC59-8074BAD87D49}" type="pres">
      <dgm:prSet presAssocID="{9531A352-DC89-4A96-93EC-231865939156}" presName="sibTrans" presStyleLbl="sibTrans2D1" presStyleIdx="0" presStyleCnt="3"/>
      <dgm:spPr/>
    </dgm:pt>
    <dgm:pt modelId="{24C80E13-4598-462A-B004-5F362116347A}" type="pres">
      <dgm:prSet presAssocID="{9531A352-DC89-4A96-93EC-231865939156}" presName="connTx" presStyleLbl="sibTrans2D1" presStyleIdx="0" presStyleCnt="3"/>
      <dgm:spPr/>
    </dgm:pt>
    <dgm:pt modelId="{0598B306-92CE-47BB-857D-DB538D2524DB}" type="pres">
      <dgm:prSet presAssocID="{E75FA144-D93E-4EB9-937F-E8186F0A6CD0}" presName="composite" presStyleCnt="0"/>
      <dgm:spPr/>
    </dgm:pt>
    <dgm:pt modelId="{F9D8B429-2539-4346-AB29-3C0027E1FF11}" type="pres">
      <dgm:prSet presAssocID="{E75FA144-D93E-4EB9-937F-E8186F0A6CD0}" presName="imagSh" presStyleLbl="bgImgPlace1" presStyleIdx="1" presStyleCnt="4"/>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2D536FCA-46D2-4A30-BD9D-9F332772D55E}" type="pres">
      <dgm:prSet presAssocID="{E75FA144-D93E-4EB9-937F-E8186F0A6CD0}" presName="txNode" presStyleLbl="node1" presStyleIdx="1" presStyleCnt="4">
        <dgm:presLayoutVars>
          <dgm:bulletEnabled val="1"/>
        </dgm:presLayoutVars>
      </dgm:prSet>
      <dgm:spPr/>
    </dgm:pt>
    <dgm:pt modelId="{2CC87B04-A8A0-4F09-93D2-C63BF7DBD331}" type="pres">
      <dgm:prSet presAssocID="{D6432BE6-B035-4E8B-8BDA-C73402F73098}" presName="sibTrans" presStyleLbl="sibTrans2D1" presStyleIdx="1" presStyleCnt="3"/>
      <dgm:spPr/>
    </dgm:pt>
    <dgm:pt modelId="{23917710-A828-4B7D-8743-7B2C8D4B9A66}" type="pres">
      <dgm:prSet presAssocID="{D6432BE6-B035-4E8B-8BDA-C73402F73098}" presName="connTx" presStyleLbl="sibTrans2D1" presStyleIdx="1" presStyleCnt="3"/>
      <dgm:spPr/>
    </dgm:pt>
    <dgm:pt modelId="{05913725-530B-4BE4-9C1E-65A98AA9F760}" type="pres">
      <dgm:prSet presAssocID="{467FEF34-582F-4BB7-9126-1F48F6DA2A4B}" presName="composite" presStyleCnt="0"/>
      <dgm:spPr/>
    </dgm:pt>
    <dgm:pt modelId="{C4EF0B99-F3FE-426D-94BD-62A386EEC054}" type="pres">
      <dgm:prSet presAssocID="{467FEF34-582F-4BB7-9126-1F48F6DA2A4B}" presName="imagSh" presStyleLbl="bgImgPlace1" presStyleIdx="2" presStyleCnt="4"/>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0DEC4E26-AF6E-40AC-A192-69D308F72A55}" type="pres">
      <dgm:prSet presAssocID="{467FEF34-582F-4BB7-9126-1F48F6DA2A4B}" presName="txNode" presStyleLbl="node1" presStyleIdx="2" presStyleCnt="4">
        <dgm:presLayoutVars>
          <dgm:bulletEnabled val="1"/>
        </dgm:presLayoutVars>
      </dgm:prSet>
      <dgm:spPr/>
    </dgm:pt>
    <dgm:pt modelId="{62FA9645-D64C-4AC9-87D5-F930ADA184ED}" type="pres">
      <dgm:prSet presAssocID="{4C60DF79-0163-40AE-B533-76B081C54908}" presName="sibTrans" presStyleLbl="sibTrans2D1" presStyleIdx="2" presStyleCnt="3"/>
      <dgm:spPr/>
    </dgm:pt>
    <dgm:pt modelId="{5F285F3D-7E58-4D10-B03E-8DD2E30D7ECE}" type="pres">
      <dgm:prSet presAssocID="{4C60DF79-0163-40AE-B533-76B081C54908}" presName="connTx" presStyleLbl="sibTrans2D1" presStyleIdx="2" presStyleCnt="3"/>
      <dgm:spPr/>
    </dgm:pt>
    <dgm:pt modelId="{53C45DAB-78D5-4505-B9A1-E9B3CCCEEC73}" type="pres">
      <dgm:prSet presAssocID="{70019616-CCD9-4FE4-BE06-06117B91FCF0}" presName="composite" presStyleCnt="0"/>
      <dgm:spPr/>
    </dgm:pt>
    <dgm:pt modelId="{946BFF0B-7626-4D79-A05E-83EC4F043264}" type="pres">
      <dgm:prSet presAssocID="{70019616-CCD9-4FE4-BE06-06117B91FCF0}" presName="imagSh" presStyleLbl="bgImgPlace1" presStyleIdx="3" presStyleCnt="4"/>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dgm:spPr>
    </dgm:pt>
    <dgm:pt modelId="{4B7452C6-8753-4B72-BFBA-DC4D3F1D6A9F}" type="pres">
      <dgm:prSet presAssocID="{70019616-CCD9-4FE4-BE06-06117B91FCF0}" presName="txNode" presStyleLbl="node1" presStyleIdx="3" presStyleCnt="4">
        <dgm:presLayoutVars>
          <dgm:bulletEnabled val="1"/>
        </dgm:presLayoutVars>
      </dgm:prSet>
      <dgm:spPr/>
    </dgm:pt>
  </dgm:ptLst>
  <dgm:cxnLst>
    <dgm:cxn modelId="{2489B801-1217-462A-BCA2-D6BBF439C066}" srcId="{467FEF34-582F-4BB7-9126-1F48F6DA2A4B}" destId="{48116E8C-DD5C-483A-ACC0-B2EC22AF65BC}" srcOrd="0" destOrd="0" parTransId="{A184C75A-999B-4323-ACBE-97D866FB9C48}" sibTransId="{074CC018-36C6-43C5-ADBA-2D5EACC53C1A}"/>
    <dgm:cxn modelId="{7C169304-C7D8-4A47-9B41-DFB4684CF1A5}" type="presOf" srcId="{537B9484-A105-4843-8601-80B292A07A40}" destId="{F37968D4-3CFA-4214-87E7-E0641D77468D}" srcOrd="0" destOrd="2" presId="urn:microsoft.com/office/officeart/2005/8/layout/hProcess10"/>
    <dgm:cxn modelId="{42569310-B4DB-4567-8F08-3D3D8079BBC5}" srcId="{70019616-CCD9-4FE4-BE06-06117B91FCF0}" destId="{92B3B823-8B4A-47CB-ACD1-3880D370A410}" srcOrd="0" destOrd="0" parTransId="{F0AF5924-FBB7-4BA9-9620-B75BC90B2805}" sibTransId="{B04C6A12-EA08-4803-ABAD-6E165AADB21E}"/>
    <dgm:cxn modelId="{DB07EB12-96E4-440D-9908-9EDE378872E2}" type="presOf" srcId="{168E7CB8-DECB-4EF6-88B4-55C81DFA0CD5}" destId="{EABAC5DE-02CB-4DF8-9531-A538ECBE86C5}" srcOrd="0" destOrd="0" presId="urn:microsoft.com/office/officeart/2005/8/layout/hProcess10"/>
    <dgm:cxn modelId="{E2259D14-632F-420C-93A4-277B153D7908}" type="presOf" srcId="{D6432BE6-B035-4E8B-8BDA-C73402F73098}" destId="{23917710-A828-4B7D-8743-7B2C8D4B9A66}" srcOrd="1" destOrd="0" presId="urn:microsoft.com/office/officeart/2005/8/layout/hProcess10"/>
    <dgm:cxn modelId="{66C89923-AD78-4ADB-B770-86F7A2ECC668}" type="presOf" srcId="{4C60DF79-0163-40AE-B533-76B081C54908}" destId="{62FA9645-D64C-4AC9-87D5-F930ADA184ED}" srcOrd="0" destOrd="0" presId="urn:microsoft.com/office/officeart/2005/8/layout/hProcess10"/>
    <dgm:cxn modelId="{ECFBFA25-81E3-4AA2-BF96-5E6DA9A05098}" srcId="{168E7CB8-DECB-4EF6-88B4-55C81DFA0CD5}" destId="{E75FA144-D93E-4EB9-937F-E8186F0A6CD0}" srcOrd="1" destOrd="0" parTransId="{0C88769B-0BD7-4DC0-8D87-F2525CF8D9FB}" sibTransId="{D6432BE6-B035-4E8B-8BDA-C73402F73098}"/>
    <dgm:cxn modelId="{888FB237-0F96-4113-838E-95C0FC5F78C0}" srcId="{70019616-CCD9-4FE4-BE06-06117B91FCF0}" destId="{922E9084-1156-4A78-9A04-C221FF8DFE3B}" srcOrd="2" destOrd="0" parTransId="{102ABC27-5DE4-4D7E-BA08-D4B26F55883F}" sibTransId="{1656E1A2-4610-4D6E-BA4B-940DCC4A9CAD}"/>
    <dgm:cxn modelId="{448F2869-A1D0-4166-8262-92A7067F77E7}" type="presOf" srcId="{9D579837-4A59-4EF3-BF88-63558E1F0E22}" destId="{4B7452C6-8753-4B72-BFBA-DC4D3F1D6A9F}" srcOrd="0" destOrd="2" presId="urn:microsoft.com/office/officeart/2005/8/layout/hProcess10"/>
    <dgm:cxn modelId="{F6EDCE70-AD10-4E1A-8A09-55BDAC2285BF}" type="presOf" srcId="{E75FA144-D93E-4EB9-937F-E8186F0A6CD0}" destId="{2D536FCA-46D2-4A30-BD9D-9F332772D55E}" srcOrd="0" destOrd="0" presId="urn:microsoft.com/office/officeart/2005/8/layout/hProcess10"/>
    <dgm:cxn modelId="{84349C76-A9BE-426E-A7A8-8C436C080C85}" type="presOf" srcId="{BF0049C0-C603-4519-ABC7-14F0D1D1589E}" destId="{F37968D4-3CFA-4214-87E7-E0641D77468D}" srcOrd="0" destOrd="0" presId="urn:microsoft.com/office/officeart/2005/8/layout/hProcess10"/>
    <dgm:cxn modelId="{5FE52378-FE1D-4476-A5D2-B03666CA8EA1}" type="presOf" srcId="{922E9084-1156-4A78-9A04-C221FF8DFE3B}" destId="{4B7452C6-8753-4B72-BFBA-DC4D3F1D6A9F}" srcOrd="0" destOrd="3" presId="urn:microsoft.com/office/officeart/2005/8/layout/hProcess10"/>
    <dgm:cxn modelId="{F6D2B185-B982-4693-A216-B47246F11BC7}" type="presOf" srcId="{467FEF34-582F-4BB7-9126-1F48F6DA2A4B}" destId="{0DEC4E26-AF6E-40AC-A192-69D308F72A55}" srcOrd="0" destOrd="0" presId="urn:microsoft.com/office/officeart/2005/8/layout/hProcess10"/>
    <dgm:cxn modelId="{A8147293-9B77-4698-A1E9-B19D90176F57}" type="presOf" srcId="{48116E8C-DD5C-483A-ACC0-B2EC22AF65BC}" destId="{0DEC4E26-AF6E-40AC-A192-69D308F72A55}" srcOrd="0" destOrd="1" presId="urn:microsoft.com/office/officeart/2005/8/layout/hProcess10"/>
    <dgm:cxn modelId="{0262DD9D-93E5-45BA-B43F-9BEC8A19C1DC}" srcId="{168E7CB8-DECB-4EF6-88B4-55C81DFA0CD5}" destId="{BF0049C0-C603-4519-ABC7-14F0D1D1589E}" srcOrd="0" destOrd="0" parTransId="{62D4D257-7ACE-40A1-A7E9-6553EA99883B}" sibTransId="{9531A352-DC89-4A96-93EC-231865939156}"/>
    <dgm:cxn modelId="{1D859BA1-0F11-4C5E-8776-CA362ABC5C08}" srcId="{BF0049C0-C603-4519-ABC7-14F0D1D1589E}" destId="{82CE77AB-18D3-4074-97E2-B8EE3CF24937}" srcOrd="0" destOrd="0" parTransId="{C8E1AEEE-58CF-48EA-83AD-6ABA92EBA400}" sibTransId="{28727705-8CC0-4872-909D-CFF863CA4B59}"/>
    <dgm:cxn modelId="{E7EFC4C0-6D82-4EA5-BEA9-149B4CD27C36}" srcId="{70019616-CCD9-4FE4-BE06-06117B91FCF0}" destId="{9D579837-4A59-4EF3-BF88-63558E1F0E22}" srcOrd="1" destOrd="0" parTransId="{E9AF5A1F-718A-4ACA-96EB-82E19472578C}" sibTransId="{00AEA6AA-E912-45BF-8096-DA78BEDC6261}"/>
    <dgm:cxn modelId="{60BBF1C5-6FEB-4354-B850-48B515CB2299}" type="presOf" srcId="{82CE77AB-18D3-4074-97E2-B8EE3CF24937}" destId="{F37968D4-3CFA-4214-87E7-E0641D77468D}" srcOrd="0" destOrd="1" presId="urn:microsoft.com/office/officeart/2005/8/layout/hProcess10"/>
    <dgm:cxn modelId="{B7B5C4CD-0214-455E-BB86-65A4309D566C}" type="presOf" srcId="{4C60DF79-0163-40AE-B533-76B081C54908}" destId="{5F285F3D-7E58-4D10-B03E-8DD2E30D7ECE}" srcOrd="1" destOrd="0" presId="urn:microsoft.com/office/officeart/2005/8/layout/hProcess10"/>
    <dgm:cxn modelId="{EB2E05D1-8C2C-4798-98C7-437EE6079BBE}" type="presOf" srcId="{9531A352-DC89-4A96-93EC-231865939156}" destId="{845D72EE-015F-47D6-BC59-8074BAD87D49}" srcOrd="0" destOrd="0" presId="urn:microsoft.com/office/officeart/2005/8/layout/hProcess10"/>
    <dgm:cxn modelId="{6D18C0D8-D1B6-44F6-89F3-5E0C0629F51A}" type="presOf" srcId="{D6432BE6-B035-4E8B-8BDA-C73402F73098}" destId="{2CC87B04-A8A0-4F09-93D2-C63BF7DBD331}" srcOrd="0" destOrd="0" presId="urn:microsoft.com/office/officeart/2005/8/layout/hProcess10"/>
    <dgm:cxn modelId="{CF57F1DE-CB40-49DC-8456-272F99CCF404}" type="presOf" srcId="{5132BC38-2A4F-4F08-8DA3-DCD24D9D7F54}" destId="{2D536FCA-46D2-4A30-BD9D-9F332772D55E}" srcOrd="0" destOrd="1" presId="urn:microsoft.com/office/officeart/2005/8/layout/hProcess10"/>
    <dgm:cxn modelId="{FDF051E7-5D4F-4943-8742-44B82300846F}" type="presOf" srcId="{70019616-CCD9-4FE4-BE06-06117B91FCF0}" destId="{4B7452C6-8753-4B72-BFBA-DC4D3F1D6A9F}" srcOrd="0" destOrd="0" presId="urn:microsoft.com/office/officeart/2005/8/layout/hProcess10"/>
    <dgm:cxn modelId="{9BE1F6E7-D91A-48A7-B5CE-FA702D276731}" srcId="{168E7CB8-DECB-4EF6-88B4-55C81DFA0CD5}" destId="{70019616-CCD9-4FE4-BE06-06117B91FCF0}" srcOrd="3" destOrd="0" parTransId="{93DFAF75-8757-40A5-BE30-0A723DBBDD3B}" sibTransId="{AC5715CB-4B7F-4EFB-AB5D-CD1DCB1312C4}"/>
    <dgm:cxn modelId="{1C0560EB-0CB6-4A55-BBBB-6E873CE574E8}" type="presOf" srcId="{92B3B823-8B4A-47CB-ACD1-3880D370A410}" destId="{4B7452C6-8753-4B72-BFBA-DC4D3F1D6A9F}" srcOrd="0" destOrd="1" presId="urn:microsoft.com/office/officeart/2005/8/layout/hProcess10"/>
    <dgm:cxn modelId="{324BA5EF-0BF7-4945-B84F-453F02B3134E}" srcId="{168E7CB8-DECB-4EF6-88B4-55C81DFA0CD5}" destId="{467FEF34-582F-4BB7-9126-1F48F6DA2A4B}" srcOrd="2" destOrd="0" parTransId="{854EDB8C-4A9B-4385-B290-757AEB516CC9}" sibTransId="{4C60DF79-0163-40AE-B533-76B081C54908}"/>
    <dgm:cxn modelId="{0EA44DF0-AC12-4F7F-9DFC-C364349F257C}" srcId="{E75FA144-D93E-4EB9-937F-E8186F0A6CD0}" destId="{5132BC38-2A4F-4F08-8DA3-DCD24D9D7F54}" srcOrd="0" destOrd="0" parTransId="{C6332EE0-4609-4136-A504-153E5D285342}" sibTransId="{AB498A14-D966-4D45-9324-FBFD16DC6767}"/>
    <dgm:cxn modelId="{F0C4E5F1-CD7F-4480-94BE-89EA615AE5B8}" srcId="{BF0049C0-C603-4519-ABC7-14F0D1D1589E}" destId="{537B9484-A105-4843-8601-80B292A07A40}" srcOrd="1" destOrd="0" parTransId="{1919B086-22F4-4AA5-8151-42E8E82DBDB3}" sibTransId="{A1B755FD-4E85-42BE-A1C4-2827F73327FA}"/>
    <dgm:cxn modelId="{6C3E4EFF-FCC9-4AF6-9C71-335650E1B0FF}" type="presOf" srcId="{9531A352-DC89-4A96-93EC-231865939156}" destId="{24C80E13-4598-462A-B004-5F362116347A}" srcOrd="1" destOrd="0" presId="urn:microsoft.com/office/officeart/2005/8/layout/hProcess10"/>
    <dgm:cxn modelId="{F3BBBC45-6DDA-4117-87E5-C13A21B6C5AC}" type="presParOf" srcId="{EABAC5DE-02CB-4DF8-9531-A538ECBE86C5}" destId="{CE20D9B3-7142-4248-863D-1D651AEAA08A}" srcOrd="0" destOrd="0" presId="urn:microsoft.com/office/officeart/2005/8/layout/hProcess10"/>
    <dgm:cxn modelId="{0E614537-A96E-418B-B041-966BCAAF9F0B}" type="presParOf" srcId="{CE20D9B3-7142-4248-863D-1D651AEAA08A}" destId="{97DECF91-72AB-4B0C-8C5B-E86864326D7A}" srcOrd="0" destOrd="0" presId="urn:microsoft.com/office/officeart/2005/8/layout/hProcess10"/>
    <dgm:cxn modelId="{D958C6DB-46C4-4E22-A010-7D0608DB60C8}" type="presParOf" srcId="{CE20D9B3-7142-4248-863D-1D651AEAA08A}" destId="{F37968D4-3CFA-4214-87E7-E0641D77468D}" srcOrd="1" destOrd="0" presId="urn:microsoft.com/office/officeart/2005/8/layout/hProcess10"/>
    <dgm:cxn modelId="{E8B71B92-BB52-49FF-A67A-3909B9D8773A}" type="presParOf" srcId="{EABAC5DE-02CB-4DF8-9531-A538ECBE86C5}" destId="{845D72EE-015F-47D6-BC59-8074BAD87D49}" srcOrd="1" destOrd="0" presId="urn:microsoft.com/office/officeart/2005/8/layout/hProcess10"/>
    <dgm:cxn modelId="{0F392511-A79A-4580-82B2-8F0CA873BA25}" type="presParOf" srcId="{845D72EE-015F-47D6-BC59-8074BAD87D49}" destId="{24C80E13-4598-462A-B004-5F362116347A}" srcOrd="0" destOrd="0" presId="urn:microsoft.com/office/officeart/2005/8/layout/hProcess10"/>
    <dgm:cxn modelId="{D586F1A9-4B9F-451D-AFE1-CB99E0E5C677}" type="presParOf" srcId="{EABAC5DE-02CB-4DF8-9531-A538ECBE86C5}" destId="{0598B306-92CE-47BB-857D-DB538D2524DB}" srcOrd="2" destOrd="0" presId="urn:microsoft.com/office/officeart/2005/8/layout/hProcess10"/>
    <dgm:cxn modelId="{8FB2E5C0-3343-4F95-B74E-F01E3E4AB669}" type="presParOf" srcId="{0598B306-92CE-47BB-857D-DB538D2524DB}" destId="{F9D8B429-2539-4346-AB29-3C0027E1FF11}" srcOrd="0" destOrd="0" presId="urn:microsoft.com/office/officeart/2005/8/layout/hProcess10"/>
    <dgm:cxn modelId="{FBFE851A-9F1C-460E-9252-740F6113A2A5}" type="presParOf" srcId="{0598B306-92CE-47BB-857D-DB538D2524DB}" destId="{2D536FCA-46D2-4A30-BD9D-9F332772D55E}" srcOrd="1" destOrd="0" presId="urn:microsoft.com/office/officeart/2005/8/layout/hProcess10"/>
    <dgm:cxn modelId="{D144A74F-214B-4E29-9A82-D3921176CB84}" type="presParOf" srcId="{EABAC5DE-02CB-4DF8-9531-A538ECBE86C5}" destId="{2CC87B04-A8A0-4F09-93D2-C63BF7DBD331}" srcOrd="3" destOrd="0" presId="urn:microsoft.com/office/officeart/2005/8/layout/hProcess10"/>
    <dgm:cxn modelId="{2AA1FA59-AEB1-4C48-9589-1BC1DEB3A92D}" type="presParOf" srcId="{2CC87B04-A8A0-4F09-93D2-C63BF7DBD331}" destId="{23917710-A828-4B7D-8743-7B2C8D4B9A66}" srcOrd="0" destOrd="0" presId="urn:microsoft.com/office/officeart/2005/8/layout/hProcess10"/>
    <dgm:cxn modelId="{37B74E87-B89F-4052-B31E-DCF67EA868C4}" type="presParOf" srcId="{EABAC5DE-02CB-4DF8-9531-A538ECBE86C5}" destId="{05913725-530B-4BE4-9C1E-65A98AA9F760}" srcOrd="4" destOrd="0" presId="urn:microsoft.com/office/officeart/2005/8/layout/hProcess10"/>
    <dgm:cxn modelId="{F7B1F2AB-E838-47FE-A3F7-8CD5E851FA38}" type="presParOf" srcId="{05913725-530B-4BE4-9C1E-65A98AA9F760}" destId="{C4EF0B99-F3FE-426D-94BD-62A386EEC054}" srcOrd="0" destOrd="0" presId="urn:microsoft.com/office/officeart/2005/8/layout/hProcess10"/>
    <dgm:cxn modelId="{830635B2-5490-4278-8EFA-14D31AFA0008}" type="presParOf" srcId="{05913725-530B-4BE4-9C1E-65A98AA9F760}" destId="{0DEC4E26-AF6E-40AC-A192-69D308F72A55}" srcOrd="1" destOrd="0" presId="urn:microsoft.com/office/officeart/2005/8/layout/hProcess10"/>
    <dgm:cxn modelId="{E874AD5B-BB4A-43E0-9F10-DAE1730CBD3D}" type="presParOf" srcId="{EABAC5DE-02CB-4DF8-9531-A538ECBE86C5}" destId="{62FA9645-D64C-4AC9-87D5-F930ADA184ED}" srcOrd="5" destOrd="0" presId="urn:microsoft.com/office/officeart/2005/8/layout/hProcess10"/>
    <dgm:cxn modelId="{D021C97F-869C-4EBE-A578-CE6EBB58DF9C}" type="presParOf" srcId="{62FA9645-D64C-4AC9-87D5-F930ADA184ED}" destId="{5F285F3D-7E58-4D10-B03E-8DD2E30D7ECE}" srcOrd="0" destOrd="0" presId="urn:microsoft.com/office/officeart/2005/8/layout/hProcess10"/>
    <dgm:cxn modelId="{D3CE5415-975A-47ED-8D0F-15FACA5BE630}" type="presParOf" srcId="{EABAC5DE-02CB-4DF8-9531-A538ECBE86C5}" destId="{53C45DAB-78D5-4505-B9A1-E9B3CCCEEC73}" srcOrd="6" destOrd="0" presId="urn:microsoft.com/office/officeart/2005/8/layout/hProcess10"/>
    <dgm:cxn modelId="{CFD2C7D8-570C-4448-9D7B-ED844CCAD387}" type="presParOf" srcId="{53C45DAB-78D5-4505-B9A1-E9B3CCCEEC73}" destId="{946BFF0B-7626-4D79-A05E-83EC4F043264}" srcOrd="0" destOrd="0" presId="urn:microsoft.com/office/officeart/2005/8/layout/hProcess10"/>
    <dgm:cxn modelId="{160171E3-76DB-4303-95DB-7BEBBBB27272}" type="presParOf" srcId="{53C45DAB-78D5-4505-B9A1-E9B3CCCEEC73}" destId="{4B7452C6-8753-4B72-BFBA-DC4D3F1D6A9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2D63BA-D776-497F-9205-C27984771D82}"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GB"/>
        </a:p>
      </dgm:t>
    </dgm:pt>
    <dgm:pt modelId="{C42BA3F2-AED7-4994-99C8-501D4D8602CF}">
      <dgm:prSet phldrT="[Text]"/>
      <dgm:spPr/>
      <dgm:t>
        <a:bodyPr/>
        <a:lstStyle/>
        <a:p>
          <a:r>
            <a:rPr lang="en-GB" dirty="0"/>
            <a:t>Target</a:t>
          </a:r>
        </a:p>
      </dgm:t>
    </dgm:pt>
    <dgm:pt modelId="{4DE3BC06-F6A2-4C16-A2CF-F28B3F6F70AD}" type="parTrans" cxnId="{C0E0C2C5-C506-4248-82C2-9D51744DFF4F}">
      <dgm:prSet/>
      <dgm:spPr/>
      <dgm:t>
        <a:bodyPr/>
        <a:lstStyle/>
        <a:p>
          <a:endParaRPr lang="en-GB"/>
        </a:p>
      </dgm:t>
    </dgm:pt>
    <dgm:pt modelId="{8276ADDC-18A1-4E70-81DD-F4B85840D885}" type="sibTrans" cxnId="{C0E0C2C5-C506-4248-82C2-9D51744DFF4F}">
      <dgm:prSet/>
      <dgm:spPr/>
      <dgm:t>
        <a:bodyPr/>
        <a:lstStyle/>
        <a:p>
          <a:endParaRPr lang="en-GB"/>
        </a:p>
      </dgm:t>
    </dgm:pt>
    <dgm:pt modelId="{B7978997-DF1E-4834-8AB8-B6F0BF8D4CF7}">
      <dgm:prSet phldrT="[Text]"/>
      <dgm:spPr/>
      <dgm:t>
        <a:bodyPr/>
        <a:lstStyle/>
        <a:p>
          <a:r>
            <a:rPr lang="en-GB" dirty="0"/>
            <a:t>Challenge</a:t>
          </a:r>
        </a:p>
      </dgm:t>
    </dgm:pt>
    <dgm:pt modelId="{216816CA-5BE0-4505-87F5-94336D3C2FF7}" type="parTrans" cxnId="{80B7550F-18F6-479B-AE36-C900850106A2}">
      <dgm:prSet/>
      <dgm:spPr/>
      <dgm:t>
        <a:bodyPr/>
        <a:lstStyle/>
        <a:p>
          <a:endParaRPr lang="en-GB"/>
        </a:p>
      </dgm:t>
    </dgm:pt>
    <dgm:pt modelId="{119B282E-4BC6-45E7-B0AD-2C1289EC34D8}" type="sibTrans" cxnId="{80B7550F-18F6-479B-AE36-C900850106A2}">
      <dgm:prSet/>
      <dgm:spPr/>
      <dgm:t>
        <a:bodyPr/>
        <a:lstStyle/>
        <a:p>
          <a:endParaRPr lang="en-GB"/>
        </a:p>
      </dgm:t>
    </dgm:pt>
    <dgm:pt modelId="{2C4CDF49-C6B4-486F-8D71-1F1E03C12CE1}">
      <dgm:prSet phldrT="[Text]"/>
      <dgm:spPr/>
      <dgm:t>
        <a:bodyPr/>
        <a:lstStyle/>
        <a:p>
          <a:r>
            <a:rPr lang="en-GB" dirty="0"/>
            <a:t>Approach</a:t>
          </a:r>
        </a:p>
      </dgm:t>
    </dgm:pt>
    <dgm:pt modelId="{1F937CFC-1CE8-41C4-A351-84DD9857F131}" type="parTrans" cxnId="{3E79ECC2-042E-48F0-AF3A-CEB723713B12}">
      <dgm:prSet/>
      <dgm:spPr/>
      <dgm:t>
        <a:bodyPr/>
        <a:lstStyle/>
        <a:p>
          <a:endParaRPr lang="en-GB"/>
        </a:p>
      </dgm:t>
    </dgm:pt>
    <dgm:pt modelId="{D250EC98-FAF6-4AC1-9739-3B78A9EBBF63}" type="sibTrans" cxnId="{3E79ECC2-042E-48F0-AF3A-CEB723713B12}">
      <dgm:prSet/>
      <dgm:spPr/>
      <dgm:t>
        <a:bodyPr/>
        <a:lstStyle/>
        <a:p>
          <a:endParaRPr lang="en-GB"/>
        </a:p>
      </dgm:t>
    </dgm:pt>
    <dgm:pt modelId="{3C708D01-CA8D-4498-A833-EFCCF1A9FFBF}" type="pres">
      <dgm:prSet presAssocID="{CD2D63BA-D776-497F-9205-C27984771D82}" presName="Name0" presStyleCnt="0">
        <dgm:presLayoutVars>
          <dgm:dir/>
          <dgm:resizeHandles val="exact"/>
        </dgm:presLayoutVars>
      </dgm:prSet>
      <dgm:spPr/>
    </dgm:pt>
    <dgm:pt modelId="{97A6187F-AE88-45E2-A216-699ED201C216}" type="pres">
      <dgm:prSet presAssocID="{C42BA3F2-AED7-4994-99C8-501D4D8602CF}" presName="node" presStyleLbl="node1" presStyleIdx="0" presStyleCnt="3">
        <dgm:presLayoutVars>
          <dgm:bulletEnabled val="1"/>
        </dgm:presLayoutVars>
      </dgm:prSet>
      <dgm:spPr/>
    </dgm:pt>
    <dgm:pt modelId="{E7EE4379-A454-452C-A108-B25FF4D061F9}" type="pres">
      <dgm:prSet presAssocID="{8276ADDC-18A1-4E70-81DD-F4B85840D885}" presName="sibTrans" presStyleLbl="sibTrans2D1" presStyleIdx="0" presStyleCnt="2"/>
      <dgm:spPr/>
    </dgm:pt>
    <dgm:pt modelId="{B93EC292-5753-4374-802A-7360A8DAB967}" type="pres">
      <dgm:prSet presAssocID="{8276ADDC-18A1-4E70-81DD-F4B85840D885}" presName="connectorText" presStyleLbl="sibTrans2D1" presStyleIdx="0" presStyleCnt="2"/>
      <dgm:spPr/>
    </dgm:pt>
    <dgm:pt modelId="{21AA7F6F-259E-4742-8E97-ED63B5D94A13}" type="pres">
      <dgm:prSet presAssocID="{B7978997-DF1E-4834-8AB8-B6F0BF8D4CF7}" presName="node" presStyleLbl="node1" presStyleIdx="1" presStyleCnt="3">
        <dgm:presLayoutVars>
          <dgm:bulletEnabled val="1"/>
        </dgm:presLayoutVars>
      </dgm:prSet>
      <dgm:spPr/>
    </dgm:pt>
    <dgm:pt modelId="{36B555EB-EAB7-48F3-9410-3CCC76B3B1E9}" type="pres">
      <dgm:prSet presAssocID="{119B282E-4BC6-45E7-B0AD-2C1289EC34D8}" presName="sibTrans" presStyleLbl="sibTrans2D1" presStyleIdx="1" presStyleCnt="2"/>
      <dgm:spPr/>
    </dgm:pt>
    <dgm:pt modelId="{BE176252-7934-4095-B729-8740381EDA5C}" type="pres">
      <dgm:prSet presAssocID="{119B282E-4BC6-45E7-B0AD-2C1289EC34D8}" presName="connectorText" presStyleLbl="sibTrans2D1" presStyleIdx="1" presStyleCnt="2"/>
      <dgm:spPr/>
    </dgm:pt>
    <dgm:pt modelId="{BCEB685B-1FAB-4FAF-AB64-EC205D2A52BE}" type="pres">
      <dgm:prSet presAssocID="{2C4CDF49-C6B4-486F-8D71-1F1E03C12CE1}" presName="node" presStyleLbl="node1" presStyleIdx="2" presStyleCnt="3">
        <dgm:presLayoutVars>
          <dgm:bulletEnabled val="1"/>
        </dgm:presLayoutVars>
      </dgm:prSet>
      <dgm:spPr/>
    </dgm:pt>
  </dgm:ptLst>
  <dgm:cxnLst>
    <dgm:cxn modelId="{14F70603-44B6-4EE7-81B2-DF86CACF827D}" type="presOf" srcId="{CD2D63BA-D776-497F-9205-C27984771D82}" destId="{3C708D01-CA8D-4498-A833-EFCCF1A9FFBF}" srcOrd="0" destOrd="0" presId="urn:microsoft.com/office/officeart/2005/8/layout/process1"/>
    <dgm:cxn modelId="{80B7550F-18F6-479B-AE36-C900850106A2}" srcId="{CD2D63BA-D776-497F-9205-C27984771D82}" destId="{B7978997-DF1E-4834-8AB8-B6F0BF8D4CF7}" srcOrd="1" destOrd="0" parTransId="{216816CA-5BE0-4505-87F5-94336D3C2FF7}" sibTransId="{119B282E-4BC6-45E7-B0AD-2C1289EC34D8}"/>
    <dgm:cxn modelId="{3E230621-366C-4DCB-BCBE-3BDF351B612B}" type="presOf" srcId="{119B282E-4BC6-45E7-B0AD-2C1289EC34D8}" destId="{36B555EB-EAB7-48F3-9410-3CCC76B3B1E9}" srcOrd="0" destOrd="0" presId="urn:microsoft.com/office/officeart/2005/8/layout/process1"/>
    <dgm:cxn modelId="{63CE865E-8681-4B7E-8807-60A2E1B7667A}" type="presOf" srcId="{8276ADDC-18A1-4E70-81DD-F4B85840D885}" destId="{E7EE4379-A454-452C-A108-B25FF4D061F9}" srcOrd="0" destOrd="0" presId="urn:microsoft.com/office/officeart/2005/8/layout/process1"/>
    <dgm:cxn modelId="{46667649-5306-49AB-BE9C-BCA337E5F0E7}" type="presOf" srcId="{B7978997-DF1E-4834-8AB8-B6F0BF8D4CF7}" destId="{21AA7F6F-259E-4742-8E97-ED63B5D94A13}" srcOrd="0" destOrd="0" presId="urn:microsoft.com/office/officeart/2005/8/layout/process1"/>
    <dgm:cxn modelId="{EE81044A-8908-46D5-AE03-1ADA21A6F22A}" type="presOf" srcId="{2C4CDF49-C6B4-486F-8D71-1F1E03C12CE1}" destId="{BCEB685B-1FAB-4FAF-AB64-EC205D2A52BE}" srcOrd="0" destOrd="0" presId="urn:microsoft.com/office/officeart/2005/8/layout/process1"/>
    <dgm:cxn modelId="{1E98FE8C-74CC-45C4-AF98-EA518B0B2098}" type="presOf" srcId="{119B282E-4BC6-45E7-B0AD-2C1289EC34D8}" destId="{BE176252-7934-4095-B729-8740381EDA5C}" srcOrd="1" destOrd="0" presId="urn:microsoft.com/office/officeart/2005/8/layout/process1"/>
    <dgm:cxn modelId="{11A819B2-4FF5-404C-AD46-6835C662A27E}" type="presOf" srcId="{8276ADDC-18A1-4E70-81DD-F4B85840D885}" destId="{B93EC292-5753-4374-802A-7360A8DAB967}" srcOrd="1" destOrd="0" presId="urn:microsoft.com/office/officeart/2005/8/layout/process1"/>
    <dgm:cxn modelId="{76BFEDBE-3814-41FC-BE69-75409B9B1AB4}" type="presOf" srcId="{C42BA3F2-AED7-4994-99C8-501D4D8602CF}" destId="{97A6187F-AE88-45E2-A216-699ED201C216}" srcOrd="0" destOrd="0" presId="urn:microsoft.com/office/officeart/2005/8/layout/process1"/>
    <dgm:cxn modelId="{3E79ECC2-042E-48F0-AF3A-CEB723713B12}" srcId="{CD2D63BA-D776-497F-9205-C27984771D82}" destId="{2C4CDF49-C6B4-486F-8D71-1F1E03C12CE1}" srcOrd="2" destOrd="0" parTransId="{1F937CFC-1CE8-41C4-A351-84DD9857F131}" sibTransId="{D250EC98-FAF6-4AC1-9739-3B78A9EBBF63}"/>
    <dgm:cxn modelId="{C0E0C2C5-C506-4248-82C2-9D51744DFF4F}" srcId="{CD2D63BA-D776-497F-9205-C27984771D82}" destId="{C42BA3F2-AED7-4994-99C8-501D4D8602CF}" srcOrd="0" destOrd="0" parTransId="{4DE3BC06-F6A2-4C16-A2CF-F28B3F6F70AD}" sibTransId="{8276ADDC-18A1-4E70-81DD-F4B85840D885}"/>
    <dgm:cxn modelId="{1B109D5C-D14C-4970-843E-1E2D99D9079E}" type="presParOf" srcId="{3C708D01-CA8D-4498-A833-EFCCF1A9FFBF}" destId="{97A6187F-AE88-45E2-A216-699ED201C216}" srcOrd="0" destOrd="0" presId="urn:microsoft.com/office/officeart/2005/8/layout/process1"/>
    <dgm:cxn modelId="{D46DC1D5-3AEA-4A80-8A85-3B5B93DFEE60}" type="presParOf" srcId="{3C708D01-CA8D-4498-A833-EFCCF1A9FFBF}" destId="{E7EE4379-A454-452C-A108-B25FF4D061F9}" srcOrd="1" destOrd="0" presId="urn:microsoft.com/office/officeart/2005/8/layout/process1"/>
    <dgm:cxn modelId="{B40F7B64-2B9C-4EAA-92C6-C80D3A8DD3A7}" type="presParOf" srcId="{E7EE4379-A454-452C-A108-B25FF4D061F9}" destId="{B93EC292-5753-4374-802A-7360A8DAB967}" srcOrd="0" destOrd="0" presId="urn:microsoft.com/office/officeart/2005/8/layout/process1"/>
    <dgm:cxn modelId="{78448A92-7A5D-48A3-A918-1B12A6991F5D}" type="presParOf" srcId="{3C708D01-CA8D-4498-A833-EFCCF1A9FFBF}" destId="{21AA7F6F-259E-4742-8E97-ED63B5D94A13}" srcOrd="2" destOrd="0" presId="urn:microsoft.com/office/officeart/2005/8/layout/process1"/>
    <dgm:cxn modelId="{118A473A-C138-46F0-AF7C-201438F417B4}" type="presParOf" srcId="{3C708D01-CA8D-4498-A833-EFCCF1A9FFBF}" destId="{36B555EB-EAB7-48F3-9410-3CCC76B3B1E9}" srcOrd="3" destOrd="0" presId="urn:microsoft.com/office/officeart/2005/8/layout/process1"/>
    <dgm:cxn modelId="{884470F9-F311-4B91-9458-E958E49BB40F}" type="presParOf" srcId="{36B555EB-EAB7-48F3-9410-3CCC76B3B1E9}" destId="{BE176252-7934-4095-B729-8740381EDA5C}" srcOrd="0" destOrd="0" presId="urn:microsoft.com/office/officeart/2005/8/layout/process1"/>
    <dgm:cxn modelId="{FB0F691F-1073-4ED3-B1F8-460D569E7F29}" type="presParOf" srcId="{3C708D01-CA8D-4498-A833-EFCCF1A9FFBF}" destId="{BCEB685B-1FAB-4FAF-AB64-EC205D2A52BE}"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267890-7E6A-4BB9-ADD6-068AF9817CA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17253A08-05AA-4ED9-859E-4BED4F6113B8}">
      <dgm:prSet phldrT="[Text]"/>
      <dgm:spPr/>
      <dgm:t>
        <a:bodyPr/>
        <a:lstStyle/>
        <a:p>
          <a:r>
            <a:rPr lang="en-GB" dirty="0"/>
            <a:t>Efficient, warmer, greener Homes</a:t>
          </a:r>
        </a:p>
      </dgm:t>
    </dgm:pt>
    <dgm:pt modelId="{8D33C866-4C4E-4E48-AF4B-50C58F702CE9}" type="parTrans" cxnId="{AB3D9630-FE74-4165-AB80-CAB892E2190E}">
      <dgm:prSet/>
      <dgm:spPr/>
      <dgm:t>
        <a:bodyPr/>
        <a:lstStyle/>
        <a:p>
          <a:endParaRPr lang="en-GB"/>
        </a:p>
      </dgm:t>
    </dgm:pt>
    <dgm:pt modelId="{9CBE5020-E1A7-4BAF-BBA8-0AFD2D7B751F}" type="sibTrans" cxnId="{AB3D9630-FE74-4165-AB80-CAB892E2190E}">
      <dgm:prSet/>
      <dgm:spPr/>
      <dgm:t>
        <a:bodyPr/>
        <a:lstStyle/>
        <a:p>
          <a:endParaRPr lang="en-GB"/>
        </a:p>
      </dgm:t>
    </dgm:pt>
    <dgm:pt modelId="{E7AB4A56-8EAF-45C0-8B78-FCC76C95E4F8}">
      <dgm:prSet/>
      <dgm:spPr/>
      <dgm:t>
        <a:bodyPr/>
        <a:lstStyle/>
        <a:p>
          <a:r>
            <a:rPr lang="en-GB" dirty="0"/>
            <a:t>Ensure new developments support net zero</a:t>
          </a:r>
        </a:p>
      </dgm:t>
    </dgm:pt>
    <dgm:pt modelId="{2642F007-A073-4F28-94BE-320BFFD994F1}" type="parTrans" cxnId="{C85F7E32-8B5B-493C-815B-EEA225DA123E}">
      <dgm:prSet/>
      <dgm:spPr/>
      <dgm:t>
        <a:bodyPr/>
        <a:lstStyle/>
        <a:p>
          <a:endParaRPr lang="en-GB"/>
        </a:p>
      </dgm:t>
    </dgm:pt>
    <dgm:pt modelId="{8409ABEB-F3AE-44AC-B8BD-F7B63D4ECB2A}" type="sibTrans" cxnId="{C85F7E32-8B5B-493C-815B-EEA225DA123E}">
      <dgm:prSet/>
      <dgm:spPr/>
      <dgm:t>
        <a:bodyPr/>
        <a:lstStyle/>
        <a:p>
          <a:endParaRPr lang="en-GB"/>
        </a:p>
      </dgm:t>
    </dgm:pt>
    <dgm:pt modelId="{5ECA329D-9BA7-4DD5-92F5-8625FE4B0736}">
      <dgm:prSet/>
      <dgm:spPr/>
      <dgm:t>
        <a:bodyPr/>
        <a:lstStyle/>
        <a:p>
          <a:r>
            <a:rPr lang="en-GB" dirty="0"/>
            <a:t>Active Travel and Public Transport</a:t>
          </a:r>
        </a:p>
      </dgm:t>
    </dgm:pt>
    <dgm:pt modelId="{B6A7713E-E014-439C-BAE4-6A7F79228453}" type="parTrans" cxnId="{E5F844B3-85D5-4E22-BAEF-613CF0863428}">
      <dgm:prSet/>
      <dgm:spPr/>
      <dgm:t>
        <a:bodyPr/>
        <a:lstStyle/>
        <a:p>
          <a:endParaRPr lang="en-GB"/>
        </a:p>
      </dgm:t>
    </dgm:pt>
    <dgm:pt modelId="{D442EC0B-68D7-4876-8FBB-B978DFDE8E50}" type="sibTrans" cxnId="{E5F844B3-85D5-4E22-BAEF-613CF0863428}">
      <dgm:prSet/>
      <dgm:spPr/>
      <dgm:t>
        <a:bodyPr/>
        <a:lstStyle/>
        <a:p>
          <a:endParaRPr lang="en-GB"/>
        </a:p>
      </dgm:t>
    </dgm:pt>
    <dgm:pt modelId="{663D9DB9-B40E-49C7-9E0B-E1E1EE9FB1E4}">
      <dgm:prSet/>
      <dgm:spPr/>
      <dgm:t>
        <a:bodyPr/>
        <a:lstStyle/>
        <a:p>
          <a:r>
            <a:rPr lang="en-GB"/>
            <a:t>Moving to cleaner vehicles – EV’s alternative technology</a:t>
          </a:r>
          <a:endParaRPr lang="en-GB" dirty="0"/>
        </a:p>
      </dgm:t>
    </dgm:pt>
    <dgm:pt modelId="{13B5D9CF-A7EA-4E8B-834B-332E9B924EEB}" type="parTrans" cxnId="{1E609811-5D80-4489-8E80-D31C403DA28A}">
      <dgm:prSet/>
      <dgm:spPr/>
      <dgm:t>
        <a:bodyPr/>
        <a:lstStyle/>
        <a:p>
          <a:endParaRPr lang="en-GB"/>
        </a:p>
      </dgm:t>
    </dgm:pt>
    <dgm:pt modelId="{20B62122-3E92-44A1-B989-3B1C7AE74492}" type="sibTrans" cxnId="{1E609811-5D80-4489-8E80-D31C403DA28A}">
      <dgm:prSet/>
      <dgm:spPr/>
      <dgm:t>
        <a:bodyPr/>
        <a:lstStyle/>
        <a:p>
          <a:endParaRPr lang="en-GB"/>
        </a:p>
      </dgm:t>
    </dgm:pt>
    <dgm:pt modelId="{2E7DB0EC-6791-47D9-88C7-2E9793E766B1}">
      <dgm:prSet/>
      <dgm:spPr/>
      <dgm:t>
        <a:bodyPr/>
        <a:lstStyle/>
        <a:p>
          <a:r>
            <a:rPr lang="en-GB" dirty="0"/>
            <a:t>Ensuring the right infrastructure is in place</a:t>
          </a:r>
        </a:p>
      </dgm:t>
    </dgm:pt>
    <dgm:pt modelId="{B36DF4CF-4A78-4889-AEA6-D413002F2415}" type="parTrans" cxnId="{2D97A8F9-2E9C-4285-AFA1-D139632594E9}">
      <dgm:prSet/>
      <dgm:spPr/>
      <dgm:t>
        <a:bodyPr/>
        <a:lstStyle/>
        <a:p>
          <a:endParaRPr lang="en-GB"/>
        </a:p>
      </dgm:t>
    </dgm:pt>
    <dgm:pt modelId="{40A4F092-8072-44C8-A44D-76151FD96F60}" type="sibTrans" cxnId="{2D97A8F9-2E9C-4285-AFA1-D139632594E9}">
      <dgm:prSet/>
      <dgm:spPr/>
      <dgm:t>
        <a:bodyPr/>
        <a:lstStyle/>
        <a:p>
          <a:endParaRPr lang="en-GB"/>
        </a:p>
      </dgm:t>
    </dgm:pt>
    <dgm:pt modelId="{0967BC0E-A560-46EF-A5E4-EA93C013D0A8}">
      <dgm:prSet/>
      <dgm:spPr/>
      <dgm:t>
        <a:bodyPr/>
        <a:lstStyle/>
        <a:p>
          <a:r>
            <a:rPr lang="en-GB" dirty="0"/>
            <a:t>Ensuring Community Involvement</a:t>
          </a:r>
        </a:p>
      </dgm:t>
    </dgm:pt>
    <dgm:pt modelId="{A501CAE5-B2F0-41EE-B1CE-A74DCD837FB0}" type="parTrans" cxnId="{FAA0DD15-E5D3-4ABC-85CF-9591C74CEA38}">
      <dgm:prSet/>
      <dgm:spPr/>
      <dgm:t>
        <a:bodyPr/>
        <a:lstStyle/>
        <a:p>
          <a:endParaRPr lang="en-GB"/>
        </a:p>
      </dgm:t>
    </dgm:pt>
    <dgm:pt modelId="{48883041-9AF9-41DA-877F-C7CC55E9B0F1}" type="sibTrans" cxnId="{FAA0DD15-E5D3-4ABC-85CF-9591C74CEA38}">
      <dgm:prSet/>
      <dgm:spPr/>
      <dgm:t>
        <a:bodyPr/>
        <a:lstStyle/>
        <a:p>
          <a:endParaRPr lang="en-GB"/>
        </a:p>
      </dgm:t>
    </dgm:pt>
    <dgm:pt modelId="{3225019F-D60B-4F67-B6E0-8EC754247E3A}">
      <dgm:prSet/>
      <dgm:spPr/>
      <dgm:t>
        <a:bodyPr/>
        <a:lstStyle/>
        <a:p>
          <a:r>
            <a:rPr lang="en-GB" dirty="0"/>
            <a:t>Funding and Financing</a:t>
          </a:r>
        </a:p>
      </dgm:t>
    </dgm:pt>
    <dgm:pt modelId="{26164429-B263-4E75-A4B6-CC226A15629B}" type="parTrans" cxnId="{ED9CCC29-3E88-4959-AFD4-204CD78CC895}">
      <dgm:prSet/>
      <dgm:spPr/>
      <dgm:t>
        <a:bodyPr/>
        <a:lstStyle/>
        <a:p>
          <a:endParaRPr lang="en-GB"/>
        </a:p>
      </dgm:t>
    </dgm:pt>
    <dgm:pt modelId="{0575265D-DB08-46DD-9772-26CDB4614722}" type="sibTrans" cxnId="{ED9CCC29-3E88-4959-AFD4-204CD78CC895}">
      <dgm:prSet/>
      <dgm:spPr/>
      <dgm:t>
        <a:bodyPr/>
        <a:lstStyle/>
        <a:p>
          <a:endParaRPr lang="en-GB"/>
        </a:p>
      </dgm:t>
    </dgm:pt>
    <dgm:pt modelId="{19E19398-6BEB-47D1-A0DD-4A9E2A29AB9D}">
      <dgm:prSet/>
      <dgm:spPr/>
      <dgm:t>
        <a:bodyPr/>
        <a:lstStyle/>
        <a:p>
          <a:r>
            <a:rPr lang="en-GB" b="1"/>
            <a:t>We </a:t>
          </a:r>
          <a:r>
            <a:rPr lang="en-GB" b="1" dirty="0"/>
            <a:t>don’t have all the answers yet!</a:t>
          </a:r>
          <a:r>
            <a:rPr lang="en-GB" dirty="0"/>
            <a:t> </a:t>
          </a:r>
        </a:p>
      </dgm:t>
    </dgm:pt>
    <dgm:pt modelId="{AEEE6B74-B45C-4AE3-884F-E179CC31E223}" type="parTrans" cxnId="{D77D9F52-EE93-4798-870B-3CA8D5F0D48F}">
      <dgm:prSet/>
      <dgm:spPr/>
      <dgm:t>
        <a:bodyPr/>
        <a:lstStyle/>
        <a:p>
          <a:endParaRPr lang="en-GB"/>
        </a:p>
      </dgm:t>
    </dgm:pt>
    <dgm:pt modelId="{708E0081-98B7-4C2C-A831-2B1D30D2045F}" type="sibTrans" cxnId="{D77D9F52-EE93-4798-870B-3CA8D5F0D48F}">
      <dgm:prSet/>
      <dgm:spPr/>
      <dgm:t>
        <a:bodyPr/>
        <a:lstStyle/>
        <a:p>
          <a:endParaRPr lang="en-GB"/>
        </a:p>
      </dgm:t>
    </dgm:pt>
    <dgm:pt modelId="{6FBCDBFE-2E12-4F7E-802C-DBA0564EC7F2}" type="pres">
      <dgm:prSet presAssocID="{89267890-7E6A-4BB9-ADD6-068AF9817CAA}" presName="vert0" presStyleCnt="0">
        <dgm:presLayoutVars>
          <dgm:dir/>
          <dgm:animOne val="branch"/>
          <dgm:animLvl val="lvl"/>
        </dgm:presLayoutVars>
      </dgm:prSet>
      <dgm:spPr/>
    </dgm:pt>
    <dgm:pt modelId="{185812E5-C9EF-4CAF-A461-C61DEE909442}" type="pres">
      <dgm:prSet presAssocID="{17253A08-05AA-4ED9-859E-4BED4F6113B8}" presName="thickLine" presStyleLbl="alignNode1" presStyleIdx="0" presStyleCnt="8"/>
      <dgm:spPr/>
    </dgm:pt>
    <dgm:pt modelId="{A7FC478D-C413-4DA1-A4A8-4957CDA179FF}" type="pres">
      <dgm:prSet presAssocID="{17253A08-05AA-4ED9-859E-4BED4F6113B8}" presName="horz1" presStyleCnt="0"/>
      <dgm:spPr/>
    </dgm:pt>
    <dgm:pt modelId="{8B3C28AB-7C6E-41B9-835C-E3C62F30AC8E}" type="pres">
      <dgm:prSet presAssocID="{17253A08-05AA-4ED9-859E-4BED4F6113B8}" presName="tx1" presStyleLbl="revTx" presStyleIdx="0" presStyleCnt="8"/>
      <dgm:spPr/>
    </dgm:pt>
    <dgm:pt modelId="{1820AFD0-358B-4840-9905-2D0ED1F9DFB0}" type="pres">
      <dgm:prSet presAssocID="{17253A08-05AA-4ED9-859E-4BED4F6113B8}" presName="vert1" presStyleCnt="0"/>
      <dgm:spPr/>
    </dgm:pt>
    <dgm:pt modelId="{4F3527C4-3D1F-4053-8C42-ECE007A14B61}" type="pres">
      <dgm:prSet presAssocID="{E7AB4A56-8EAF-45C0-8B78-FCC76C95E4F8}" presName="thickLine" presStyleLbl="alignNode1" presStyleIdx="1" presStyleCnt="8"/>
      <dgm:spPr/>
    </dgm:pt>
    <dgm:pt modelId="{41489BCC-6DDB-4367-8C21-3522AE63B71D}" type="pres">
      <dgm:prSet presAssocID="{E7AB4A56-8EAF-45C0-8B78-FCC76C95E4F8}" presName="horz1" presStyleCnt="0"/>
      <dgm:spPr/>
    </dgm:pt>
    <dgm:pt modelId="{D1D8D65D-7C52-40A7-94AE-D6F508466029}" type="pres">
      <dgm:prSet presAssocID="{E7AB4A56-8EAF-45C0-8B78-FCC76C95E4F8}" presName="tx1" presStyleLbl="revTx" presStyleIdx="1" presStyleCnt="8"/>
      <dgm:spPr/>
    </dgm:pt>
    <dgm:pt modelId="{A1DCFAB3-6AB0-46CF-9A68-6F45E86ECCEB}" type="pres">
      <dgm:prSet presAssocID="{E7AB4A56-8EAF-45C0-8B78-FCC76C95E4F8}" presName="vert1" presStyleCnt="0"/>
      <dgm:spPr/>
    </dgm:pt>
    <dgm:pt modelId="{D3DE715F-325C-439B-B5D8-76DCF0B7AC7F}" type="pres">
      <dgm:prSet presAssocID="{5ECA329D-9BA7-4DD5-92F5-8625FE4B0736}" presName="thickLine" presStyleLbl="alignNode1" presStyleIdx="2" presStyleCnt="8"/>
      <dgm:spPr/>
    </dgm:pt>
    <dgm:pt modelId="{74CDF0AE-E032-441B-9CC0-5C6CEABCDA80}" type="pres">
      <dgm:prSet presAssocID="{5ECA329D-9BA7-4DD5-92F5-8625FE4B0736}" presName="horz1" presStyleCnt="0"/>
      <dgm:spPr/>
    </dgm:pt>
    <dgm:pt modelId="{148B611A-FC7F-425F-919B-77536C650268}" type="pres">
      <dgm:prSet presAssocID="{5ECA329D-9BA7-4DD5-92F5-8625FE4B0736}" presName="tx1" presStyleLbl="revTx" presStyleIdx="2" presStyleCnt="8"/>
      <dgm:spPr/>
    </dgm:pt>
    <dgm:pt modelId="{17835A3B-ACC9-4A7A-8B1F-33D6922C5C84}" type="pres">
      <dgm:prSet presAssocID="{5ECA329D-9BA7-4DD5-92F5-8625FE4B0736}" presName="vert1" presStyleCnt="0"/>
      <dgm:spPr/>
    </dgm:pt>
    <dgm:pt modelId="{5F514D73-88D9-4A07-A609-611C07AEDCAA}" type="pres">
      <dgm:prSet presAssocID="{663D9DB9-B40E-49C7-9E0B-E1E1EE9FB1E4}" presName="thickLine" presStyleLbl="alignNode1" presStyleIdx="3" presStyleCnt="8"/>
      <dgm:spPr/>
    </dgm:pt>
    <dgm:pt modelId="{229DCBF4-DEC0-44DB-A540-521EE56E5DEE}" type="pres">
      <dgm:prSet presAssocID="{663D9DB9-B40E-49C7-9E0B-E1E1EE9FB1E4}" presName="horz1" presStyleCnt="0"/>
      <dgm:spPr/>
    </dgm:pt>
    <dgm:pt modelId="{2F90AD95-FF80-4E3F-8DBD-4DDB856C288C}" type="pres">
      <dgm:prSet presAssocID="{663D9DB9-B40E-49C7-9E0B-E1E1EE9FB1E4}" presName="tx1" presStyleLbl="revTx" presStyleIdx="3" presStyleCnt="8"/>
      <dgm:spPr/>
    </dgm:pt>
    <dgm:pt modelId="{66BF10FC-0A6A-4277-830C-A11D06623ACA}" type="pres">
      <dgm:prSet presAssocID="{663D9DB9-B40E-49C7-9E0B-E1E1EE9FB1E4}" presName="vert1" presStyleCnt="0"/>
      <dgm:spPr/>
    </dgm:pt>
    <dgm:pt modelId="{AF3BE3DF-8B04-4022-B60D-D45382170355}" type="pres">
      <dgm:prSet presAssocID="{2E7DB0EC-6791-47D9-88C7-2E9793E766B1}" presName="thickLine" presStyleLbl="alignNode1" presStyleIdx="4" presStyleCnt="8"/>
      <dgm:spPr/>
    </dgm:pt>
    <dgm:pt modelId="{F16F479D-03AF-46F2-9C74-9114EDD097F0}" type="pres">
      <dgm:prSet presAssocID="{2E7DB0EC-6791-47D9-88C7-2E9793E766B1}" presName="horz1" presStyleCnt="0"/>
      <dgm:spPr/>
    </dgm:pt>
    <dgm:pt modelId="{008A3155-762C-42FE-B967-5D0940D5BC61}" type="pres">
      <dgm:prSet presAssocID="{2E7DB0EC-6791-47D9-88C7-2E9793E766B1}" presName="tx1" presStyleLbl="revTx" presStyleIdx="4" presStyleCnt="8"/>
      <dgm:spPr/>
    </dgm:pt>
    <dgm:pt modelId="{60DBAF16-4699-439A-BA2B-74A748B399A1}" type="pres">
      <dgm:prSet presAssocID="{2E7DB0EC-6791-47D9-88C7-2E9793E766B1}" presName="vert1" presStyleCnt="0"/>
      <dgm:spPr/>
    </dgm:pt>
    <dgm:pt modelId="{66CA757B-F13E-46A5-AF71-880A2BD0A73E}" type="pres">
      <dgm:prSet presAssocID="{0967BC0E-A560-46EF-A5E4-EA93C013D0A8}" presName="thickLine" presStyleLbl="alignNode1" presStyleIdx="5" presStyleCnt="8"/>
      <dgm:spPr/>
    </dgm:pt>
    <dgm:pt modelId="{FCD5526B-716B-41AB-89A9-D5E5E2C105BE}" type="pres">
      <dgm:prSet presAssocID="{0967BC0E-A560-46EF-A5E4-EA93C013D0A8}" presName="horz1" presStyleCnt="0"/>
      <dgm:spPr/>
    </dgm:pt>
    <dgm:pt modelId="{F01D348C-9F31-4D5D-A7E6-ACA47BCFD1F2}" type="pres">
      <dgm:prSet presAssocID="{0967BC0E-A560-46EF-A5E4-EA93C013D0A8}" presName="tx1" presStyleLbl="revTx" presStyleIdx="5" presStyleCnt="8"/>
      <dgm:spPr/>
    </dgm:pt>
    <dgm:pt modelId="{70FCBE5B-8643-4337-96DC-64B91A17F2BC}" type="pres">
      <dgm:prSet presAssocID="{0967BC0E-A560-46EF-A5E4-EA93C013D0A8}" presName="vert1" presStyleCnt="0"/>
      <dgm:spPr/>
    </dgm:pt>
    <dgm:pt modelId="{40984640-74AC-43D7-9CCB-D13E877D21FD}" type="pres">
      <dgm:prSet presAssocID="{3225019F-D60B-4F67-B6E0-8EC754247E3A}" presName="thickLine" presStyleLbl="alignNode1" presStyleIdx="6" presStyleCnt="8"/>
      <dgm:spPr/>
    </dgm:pt>
    <dgm:pt modelId="{4A651D45-3875-400E-9B69-569EE34FAB2F}" type="pres">
      <dgm:prSet presAssocID="{3225019F-D60B-4F67-B6E0-8EC754247E3A}" presName="horz1" presStyleCnt="0"/>
      <dgm:spPr/>
    </dgm:pt>
    <dgm:pt modelId="{7E4147CE-A178-416A-BC5C-E6E5B24F9981}" type="pres">
      <dgm:prSet presAssocID="{3225019F-D60B-4F67-B6E0-8EC754247E3A}" presName="tx1" presStyleLbl="revTx" presStyleIdx="6" presStyleCnt="8"/>
      <dgm:spPr/>
    </dgm:pt>
    <dgm:pt modelId="{A5B510A1-2A33-4899-8C80-874A2B4C3984}" type="pres">
      <dgm:prSet presAssocID="{3225019F-D60B-4F67-B6E0-8EC754247E3A}" presName="vert1" presStyleCnt="0"/>
      <dgm:spPr/>
    </dgm:pt>
    <dgm:pt modelId="{3440F537-EFE1-49C2-A1AC-1E92B7951C53}" type="pres">
      <dgm:prSet presAssocID="{19E19398-6BEB-47D1-A0DD-4A9E2A29AB9D}" presName="thickLine" presStyleLbl="alignNode1" presStyleIdx="7" presStyleCnt="8"/>
      <dgm:spPr/>
    </dgm:pt>
    <dgm:pt modelId="{DD4CF637-0201-40BC-AA94-E4BC9BD29F4C}" type="pres">
      <dgm:prSet presAssocID="{19E19398-6BEB-47D1-A0DD-4A9E2A29AB9D}" presName="horz1" presStyleCnt="0"/>
      <dgm:spPr/>
    </dgm:pt>
    <dgm:pt modelId="{CB8E6FE1-F853-4B94-B71B-01AA7BD57D9D}" type="pres">
      <dgm:prSet presAssocID="{19E19398-6BEB-47D1-A0DD-4A9E2A29AB9D}" presName="tx1" presStyleLbl="revTx" presStyleIdx="7" presStyleCnt="8"/>
      <dgm:spPr/>
    </dgm:pt>
    <dgm:pt modelId="{64A0FB53-D8B0-4ECC-9310-3C37A8934F23}" type="pres">
      <dgm:prSet presAssocID="{19E19398-6BEB-47D1-A0DD-4A9E2A29AB9D}" presName="vert1" presStyleCnt="0"/>
      <dgm:spPr/>
    </dgm:pt>
  </dgm:ptLst>
  <dgm:cxnLst>
    <dgm:cxn modelId="{8629E505-A955-4917-B6C4-0FCAFBE9D629}" type="presOf" srcId="{E7AB4A56-8EAF-45C0-8B78-FCC76C95E4F8}" destId="{D1D8D65D-7C52-40A7-94AE-D6F508466029}" srcOrd="0" destOrd="0" presId="urn:microsoft.com/office/officeart/2008/layout/LinedList"/>
    <dgm:cxn modelId="{1E609811-5D80-4489-8E80-D31C403DA28A}" srcId="{89267890-7E6A-4BB9-ADD6-068AF9817CAA}" destId="{663D9DB9-B40E-49C7-9E0B-E1E1EE9FB1E4}" srcOrd="3" destOrd="0" parTransId="{13B5D9CF-A7EA-4E8B-834B-332E9B924EEB}" sibTransId="{20B62122-3E92-44A1-B989-3B1C7AE74492}"/>
    <dgm:cxn modelId="{FAA0DD15-E5D3-4ABC-85CF-9591C74CEA38}" srcId="{89267890-7E6A-4BB9-ADD6-068AF9817CAA}" destId="{0967BC0E-A560-46EF-A5E4-EA93C013D0A8}" srcOrd="5" destOrd="0" parTransId="{A501CAE5-B2F0-41EE-B1CE-A74DCD837FB0}" sibTransId="{48883041-9AF9-41DA-877F-C7CC55E9B0F1}"/>
    <dgm:cxn modelId="{1CA6D41E-5503-4B00-8976-F1364F377C3E}" type="presOf" srcId="{2E7DB0EC-6791-47D9-88C7-2E9793E766B1}" destId="{008A3155-762C-42FE-B967-5D0940D5BC61}" srcOrd="0" destOrd="0" presId="urn:microsoft.com/office/officeart/2008/layout/LinedList"/>
    <dgm:cxn modelId="{ED9CCC29-3E88-4959-AFD4-204CD78CC895}" srcId="{89267890-7E6A-4BB9-ADD6-068AF9817CAA}" destId="{3225019F-D60B-4F67-B6E0-8EC754247E3A}" srcOrd="6" destOrd="0" parTransId="{26164429-B263-4E75-A4B6-CC226A15629B}" sibTransId="{0575265D-DB08-46DD-9772-26CDB4614722}"/>
    <dgm:cxn modelId="{AB3D9630-FE74-4165-AB80-CAB892E2190E}" srcId="{89267890-7E6A-4BB9-ADD6-068AF9817CAA}" destId="{17253A08-05AA-4ED9-859E-4BED4F6113B8}" srcOrd="0" destOrd="0" parTransId="{8D33C866-4C4E-4E48-AF4B-50C58F702CE9}" sibTransId="{9CBE5020-E1A7-4BAF-BBA8-0AFD2D7B751F}"/>
    <dgm:cxn modelId="{C85F7E32-8B5B-493C-815B-EEA225DA123E}" srcId="{89267890-7E6A-4BB9-ADD6-068AF9817CAA}" destId="{E7AB4A56-8EAF-45C0-8B78-FCC76C95E4F8}" srcOrd="1" destOrd="0" parTransId="{2642F007-A073-4F28-94BE-320BFFD994F1}" sibTransId="{8409ABEB-F3AE-44AC-B8BD-F7B63D4ECB2A}"/>
    <dgm:cxn modelId="{E8E34048-80E5-46F3-A99A-CB25EFFD9244}" type="presOf" srcId="{0967BC0E-A560-46EF-A5E4-EA93C013D0A8}" destId="{F01D348C-9F31-4D5D-A7E6-ACA47BCFD1F2}" srcOrd="0" destOrd="0" presId="urn:microsoft.com/office/officeart/2008/layout/LinedList"/>
    <dgm:cxn modelId="{6817306F-05C9-4D81-9CFD-D17D5E996E5A}" type="presOf" srcId="{19E19398-6BEB-47D1-A0DD-4A9E2A29AB9D}" destId="{CB8E6FE1-F853-4B94-B71B-01AA7BD57D9D}" srcOrd="0" destOrd="0" presId="urn:microsoft.com/office/officeart/2008/layout/LinedList"/>
    <dgm:cxn modelId="{D77D9F52-EE93-4798-870B-3CA8D5F0D48F}" srcId="{89267890-7E6A-4BB9-ADD6-068AF9817CAA}" destId="{19E19398-6BEB-47D1-A0DD-4A9E2A29AB9D}" srcOrd="7" destOrd="0" parTransId="{AEEE6B74-B45C-4AE3-884F-E179CC31E223}" sibTransId="{708E0081-98B7-4C2C-A831-2B1D30D2045F}"/>
    <dgm:cxn modelId="{4621C1AC-C1FE-4CAC-849A-2FE825D79733}" type="presOf" srcId="{663D9DB9-B40E-49C7-9E0B-E1E1EE9FB1E4}" destId="{2F90AD95-FF80-4E3F-8DBD-4DDB856C288C}" srcOrd="0" destOrd="0" presId="urn:microsoft.com/office/officeart/2008/layout/LinedList"/>
    <dgm:cxn modelId="{E5F844B3-85D5-4E22-BAEF-613CF0863428}" srcId="{89267890-7E6A-4BB9-ADD6-068AF9817CAA}" destId="{5ECA329D-9BA7-4DD5-92F5-8625FE4B0736}" srcOrd="2" destOrd="0" parTransId="{B6A7713E-E014-439C-BAE4-6A7F79228453}" sibTransId="{D442EC0B-68D7-4876-8FBB-B978DFDE8E50}"/>
    <dgm:cxn modelId="{58C608B9-2CD4-422C-9C43-B381154847F2}" type="presOf" srcId="{17253A08-05AA-4ED9-859E-4BED4F6113B8}" destId="{8B3C28AB-7C6E-41B9-835C-E3C62F30AC8E}" srcOrd="0" destOrd="0" presId="urn:microsoft.com/office/officeart/2008/layout/LinedList"/>
    <dgm:cxn modelId="{7E7D83BC-B01E-4765-A30C-867531A58B54}" type="presOf" srcId="{3225019F-D60B-4F67-B6E0-8EC754247E3A}" destId="{7E4147CE-A178-416A-BC5C-E6E5B24F9981}" srcOrd="0" destOrd="0" presId="urn:microsoft.com/office/officeart/2008/layout/LinedList"/>
    <dgm:cxn modelId="{30928CF2-FDF4-4282-A720-624439C9DE85}" type="presOf" srcId="{5ECA329D-9BA7-4DD5-92F5-8625FE4B0736}" destId="{148B611A-FC7F-425F-919B-77536C650268}" srcOrd="0" destOrd="0" presId="urn:microsoft.com/office/officeart/2008/layout/LinedList"/>
    <dgm:cxn modelId="{9AACBDF7-AC72-4121-A187-5FB310968566}" type="presOf" srcId="{89267890-7E6A-4BB9-ADD6-068AF9817CAA}" destId="{6FBCDBFE-2E12-4F7E-802C-DBA0564EC7F2}" srcOrd="0" destOrd="0" presId="urn:microsoft.com/office/officeart/2008/layout/LinedList"/>
    <dgm:cxn modelId="{2D97A8F9-2E9C-4285-AFA1-D139632594E9}" srcId="{89267890-7E6A-4BB9-ADD6-068AF9817CAA}" destId="{2E7DB0EC-6791-47D9-88C7-2E9793E766B1}" srcOrd="4" destOrd="0" parTransId="{B36DF4CF-4A78-4889-AEA6-D413002F2415}" sibTransId="{40A4F092-8072-44C8-A44D-76151FD96F60}"/>
    <dgm:cxn modelId="{63B3CA39-A02E-4807-BF87-EEF2E32633C7}" type="presParOf" srcId="{6FBCDBFE-2E12-4F7E-802C-DBA0564EC7F2}" destId="{185812E5-C9EF-4CAF-A461-C61DEE909442}" srcOrd="0" destOrd="0" presId="urn:microsoft.com/office/officeart/2008/layout/LinedList"/>
    <dgm:cxn modelId="{626D9AEF-F50A-443A-9DE6-D37B6E511E1E}" type="presParOf" srcId="{6FBCDBFE-2E12-4F7E-802C-DBA0564EC7F2}" destId="{A7FC478D-C413-4DA1-A4A8-4957CDA179FF}" srcOrd="1" destOrd="0" presId="urn:microsoft.com/office/officeart/2008/layout/LinedList"/>
    <dgm:cxn modelId="{47F80DB7-514D-4B79-8476-805A6FC65D37}" type="presParOf" srcId="{A7FC478D-C413-4DA1-A4A8-4957CDA179FF}" destId="{8B3C28AB-7C6E-41B9-835C-E3C62F30AC8E}" srcOrd="0" destOrd="0" presId="urn:microsoft.com/office/officeart/2008/layout/LinedList"/>
    <dgm:cxn modelId="{C0D7FE97-DCE1-424F-8B52-92BB6E7BC6A4}" type="presParOf" srcId="{A7FC478D-C413-4DA1-A4A8-4957CDA179FF}" destId="{1820AFD0-358B-4840-9905-2D0ED1F9DFB0}" srcOrd="1" destOrd="0" presId="urn:microsoft.com/office/officeart/2008/layout/LinedList"/>
    <dgm:cxn modelId="{098A80F1-4ECC-4EC6-B54E-911D7EDF02F6}" type="presParOf" srcId="{6FBCDBFE-2E12-4F7E-802C-DBA0564EC7F2}" destId="{4F3527C4-3D1F-4053-8C42-ECE007A14B61}" srcOrd="2" destOrd="0" presId="urn:microsoft.com/office/officeart/2008/layout/LinedList"/>
    <dgm:cxn modelId="{081BBD2D-A22A-41B4-9FC8-52E92920B6DE}" type="presParOf" srcId="{6FBCDBFE-2E12-4F7E-802C-DBA0564EC7F2}" destId="{41489BCC-6DDB-4367-8C21-3522AE63B71D}" srcOrd="3" destOrd="0" presId="urn:microsoft.com/office/officeart/2008/layout/LinedList"/>
    <dgm:cxn modelId="{B8E61C0E-6CBC-466C-B7ED-E6A34A20582E}" type="presParOf" srcId="{41489BCC-6DDB-4367-8C21-3522AE63B71D}" destId="{D1D8D65D-7C52-40A7-94AE-D6F508466029}" srcOrd="0" destOrd="0" presId="urn:microsoft.com/office/officeart/2008/layout/LinedList"/>
    <dgm:cxn modelId="{36459A6F-4156-4CAD-ADB1-67EB650B8088}" type="presParOf" srcId="{41489BCC-6DDB-4367-8C21-3522AE63B71D}" destId="{A1DCFAB3-6AB0-46CF-9A68-6F45E86ECCEB}" srcOrd="1" destOrd="0" presId="urn:microsoft.com/office/officeart/2008/layout/LinedList"/>
    <dgm:cxn modelId="{36D45C0B-A307-4D74-8C4A-CFDAADDD7B0E}" type="presParOf" srcId="{6FBCDBFE-2E12-4F7E-802C-DBA0564EC7F2}" destId="{D3DE715F-325C-439B-B5D8-76DCF0B7AC7F}" srcOrd="4" destOrd="0" presId="urn:microsoft.com/office/officeart/2008/layout/LinedList"/>
    <dgm:cxn modelId="{A6D0E0E8-FFA2-4C0D-815A-AEF289E218B7}" type="presParOf" srcId="{6FBCDBFE-2E12-4F7E-802C-DBA0564EC7F2}" destId="{74CDF0AE-E032-441B-9CC0-5C6CEABCDA80}" srcOrd="5" destOrd="0" presId="urn:microsoft.com/office/officeart/2008/layout/LinedList"/>
    <dgm:cxn modelId="{8E0502D5-D6CB-49E1-AB15-0283DA5E5A4D}" type="presParOf" srcId="{74CDF0AE-E032-441B-9CC0-5C6CEABCDA80}" destId="{148B611A-FC7F-425F-919B-77536C650268}" srcOrd="0" destOrd="0" presId="urn:microsoft.com/office/officeart/2008/layout/LinedList"/>
    <dgm:cxn modelId="{4351013D-A0EB-4C09-B6EC-69C72F161335}" type="presParOf" srcId="{74CDF0AE-E032-441B-9CC0-5C6CEABCDA80}" destId="{17835A3B-ACC9-4A7A-8B1F-33D6922C5C84}" srcOrd="1" destOrd="0" presId="urn:microsoft.com/office/officeart/2008/layout/LinedList"/>
    <dgm:cxn modelId="{8CC2AC7B-C7F0-42BA-9FB1-F60B84A6C06B}" type="presParOf" srcId="{6FBCDBFE-2E12-4F7E-802C-DBA0564EC7F2}" destId="{5F514D73-88D9-4A07-A609-611C07AEDCAA}" srcOrd="6" destOrd="0" presId="urn:microsoft.com/office/officeart/2008/layout/LinedList"/>
    <dgm:cxn modelId="{47C285CE-634C-4A34-B5FC-7431E4817B02}" type="presParOf" srcId="{6FBCDBFE-2E12-4F7E-802C-DBA0564EC7F2}" destId="{229DCBF4-DEC0-44DB-A540-521EE56E5DEE}" srcOrd="7" destOrd="0" presId="urn:microsoft.com/office/officeart/2008/layout/LinedList"/>
    <dgm:cxn modelId="{5888EEE8-0081-4551-B8EC-820A5252230E}" type="presParOf" srcId="{229DCBF4-DEC0-44DB-A540-521EE56E5DEE}" destId="{2F90AD95-FF80-4E3F-8DBD-4DDB856C288C}" srcOrd="0" destOrd="0" presId="urn:microsoft.com/office/officeart/2008/layout/LinedList"/>
    <dgm:cxn modelId="{1507CF0F-AC2A-49DB-8B65-E63700510AA5}" type="presParOf" srcId="{229DCBF4-DEC0-44DB-A540-521EE56E5DEE}" destId="{66BF10FC-0A6A-4277-830C-A11D06623ACA}" srcOrd="1" destOrd="0" presId="urn:microsoft.com/office/officeart/2008/layout/LinedList"/>
    <dgm:cxn modelId="{851F5FAD-6894-4500-B2C8-D868205F029C}" type="presParOf" srcId="{6FBCDBFE-2E12-4F7E-802C-DBA0564EC7F2}" destId="{AF3BE3DF-8B04-4022-B60D-D45382170355}" srcOrd="8" destOrd="0" presId="urn:microsoft.com/office/officeart/2008/layout/LinedList"/>
    <dgm:cxn modelId="{B129CF90-E6C9-4F66-A7D6-94A96CECE049}" type="presParOf" srcId="{6FBCDBFE-2E12-4F7E-802C-DBA0564EC7F2}" destId="{F16F479D-03AF-46F2-9C74-9114EDD097F0}" srcOrd="9" destOrd="0" presId="urn:microsoft.com/office/officeart/2008/layout/LinedList"/>
    <dgm:cxn modelId="{77C8DC58-7A83-4F53-B799-1E06507EB497}" type="presParOf" srcId="{F16F479D-03AF-46F2-9C74-9114EDD097F0}" destId="{008A3155-762C-42FE-B967-5D0940D5BC61}" srcOrd="0" destOrd="0" presId="urn:microsoft.com/office/officeart/2008/layout/LinedList"/>
    <dgm:cxn modelId="{9B6EA203-8BBA-4652-919F-A624067F0504}" type="presParOf" srcId="{F16F479D-03AF-46F2-9C74-9114EDD097F0}" destId="{60DBAF16-4699-439A-BA2B-74A748B399A1}" srcOrd="1" destOrd="0" presId="urn:microsoft.com/office/officeart/2008/layout/LinedList"/>
    <dgm:cxn modelId="{647208F5-19BC-4C1B-9B30-988841EA7090}" type="presParOf" srcId="{6FBCDBFE-2E12-4F7E-802C-DBA0564EC7F2}" destId="{66CA757B-F13E-46A5-AF71-880A2BD0A73E}" srcOrd="10" destOrd="0" presId="urn:microsoft.com/office/officeart/2008/layout/LinedList"/>
    <dgm:cxn modelId="{E86B723A-C31D-4316-A117-CFC94F9D83F7}" type="presParOf" srcId="{6FBCDBFE-2E12-4F7E-802C-DBA0564EC7F2}" destId="{FCD5526B-716B-41AB-89A9-D5E5E2C105BE}" srcOrd="11" destOrd="0" presId="urn:microsoft.com/office/officeart/2008/layout/LinedList"/>
    <dgm:cxn modelId="{0C93F8DF-F68C-49C4-B289-9F53326A5837}" type="presParOf" srcId="{FCD5526B-716B-41AB-89A9-D5E5E2C105BE}" destId="{F01D348C-9F31-4D5D-A7E6-ACA47BCFD1F2}" srcOrd="0" destOrd="0" presId="urn:microsoft.com/office/officeart/2008/layout/LinedList"/>
    <dgm:cxn modelId="{0995EACC-CFE7-4D62-B697-86F0AAF60496}" type="presParOf" srcId="{FCD5526B-716B-41AB-89A9-D5E5E2C105BE}" destId="{70FCBE5B-8643-4337-96DC-64B91A17F2BC}" srcOrd="1" destOrd="0" presId="urn:microsoft.com/office/officeart/2008/layout/LinedList"/>
    <dgm:cxn modelId="{0ADD190E-7857-4E67-BDB4-CB30475CE912}" type="presParOf" srcId="{6FBCDBFE-2E12-4F7E-802C-DBA0564EC7F2}" destId="{40984640-74AC-43D7-9CCB-D13E877D21FD}" srcOrd="12" destOrd="0" presId="urn:microsoft.com/office/officeart/2008/layout/LinedList"/>
    <dgm:cxn modelId="{357C0DA0-0C7A-4417-A4BD-087622A95C15}" type="presParOf" srcId="{6FBCDBFE-2E12-4F7E-802C-DBA0564EC7F2}" destId="{4A651D45-3875-400E-9B69-569EE34FAB2F}" srcOrd="13" destOrd="0" presId="urn:microsoft.com/office/officeart/2008/layout/LinedList"/>
    <dgm:cxn modelId="{F23A8F1D-1207-4CCB-A28B-C94118AA0FC4}" type="presParOf" srcId="{4A651D45-3875-400E-9B69-569EE34FAB2F}" destId="{7E4147CE-A178-416A-BC5C-E6E5B24F9981}" srcOrd="0" destOrd="0" presId="urn:microsoft.com/office/officeart/2008/layout/LinedList"/>
    <dgm:cxn modelId="{AB8C7D02-B86C-4356-9F9E-E57BF2383204}" type="presParOf" srcId="{4A651D45-3875-400E-9B69-569EE34FAB2F}" destId="{A5B510A1-2A33-4899-8C80-874A2B4C3984}" srcOrd="1" destOrd="0" presId="urn:microsoft.com/office/officeart/2008/layout/LinedList"/>
    <dgm:cxn modelId="{26217D54-6AE3-4A0C-876B-36664F1C60B6}" type="presParOf" srcId="{6FBCDBFE-2E12-4F7E-802C-DBA0564EC7F2}" destId="{3440F537-EFE1-49C2-A1AC-1E92B7951C53}" srcOrd="14" destOrd="0" presId="urn:microsoft.com/office/officeart/2008/layout/LinedList"/>
    <dgm:cxn modelId="{7B748433-C614-46B7-AF6E-1702769A2AA2}" type="presParOf" srcId="{6FBCDBFE-2E12-4F7E-802C-DBA0564EC7F2}" destId="{DD4CF637-0201-40BC-AA94-E4BC9BD29F4C}" srcOrd="15" destOrd="0" presId="urn:microsoft.com/office/officeart/2008/layout/LinedList"/>
    <dgm:cxn modelId="{3A3C657C-AC13-4D92-BFBF-AF4DECA25D25}" type="presParOf" srcId="{DD4CF637-0201-40BC-AA94-E4BC9BD29F4C}" destId="{CB8E6FE1-F853-4B94-B71B-01AA7BD57D9D}" srcOrd="0" destOrd="0" presId="urn:microsoft.com/office/officeart/2008/layout/LinedList"/>
    <dgm:cxn modelId="{2DDCADC1-0661-4B05-BC49-305EFC0B5793}" type="presParOf" srcId="{DD4CF637-0201-40BC-AA94-E4BC9BD29F4C}" destId="{64A0FB53-D8B0-4ECC-9310-3C37A8934F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85E425-04A2-416B-8495-2180C102A8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DA6CC502-3EFF-49C3-915E-048E06C97C44}">
      <dgm:prSet phldrT="[Text]"/>
      <dgm:spPr/>
      <dgm:t>
        <a:bodyPr/>
        <a:lstStyle/>
        <a:p>
          <a:r>
            <a:rPr lang="en-GB" b="1"/>
            <a:t>Green recovery</a:t>
          </a:r>
          <a:endParaRPr lang="en-GB" b="1" dirty="0"/>
        </a:p>
      </dgm:t>
    </dgm:pt>
    <dgm:pt modelId="{D2C50C4B-8FA3-4EF3-9B87-19202D966EA6}" type="parTrans" cxnId="{0935EDD7-3CB2-449D-A50D-CBCA2E8CE228}">
      <dgm:prSet/>
      <dgm:spPr/>
      <dgm:t>
        <a:bodyPr/>
        <a:lstStyle/>
        <a:p>
          <a:endParaRPr lang="en-GB" b="1"/>
        </a:p>
      </dgm:t>
    </dgm:pt>
    <dgm:pt modelId="{47208832-7253-44CC-8373-40F76D42976C}" type="sibTrans" cxnId="{0935EDD7-3CB2-449D-A50D-CBCA2E8CE228}">
      <dgm:prSet/>
      <dgm:spPr/>
      <dgm:t>
        <a:bodyPr/>
        <a:lstStyle/>
        <a:p>
          <a:endParaRPr lang="en-GB" b="1"/>
        </a:p>
      </dgm:t>
    </dgm:pt>
    <dgm:pt modelId="{20855060-DD27-4F21-BC08-576BCB475514}">
      <dgm:prSet/>
      <dgm:spPr/>
      <dgm:t>
        <a:bodyPr/>
        <a:lstStyle/>
        <a:p>
          <a:r>
            <a:rPr lang="en-GB" b="1"/>
            <a:t>Low Carbon Innovation</a:t>
          </a:r>
          <a:endParaRPr lang="en-GB" b="1" dirty="0"/>
        </a:p>
      </dgm:t>
    </dgm:pt>
    <dgm:pt modelId="{604C1E01-E3D6-478B-8188-8D3237BF49F1}" type="parTrans" cxnId="{48AB54ED-C852-4B36-BAFC-3EEA95A1B173}">
      <dgm:prSet/>
      <dgm:spPr/>
      <dgm:t>
        <a:bodyPr/>
        <a:lstStyle/>
        <a:p>
          <a:endParaRPr lang="en-GB" b="1"/>
        </a:p>
      </dgm:t>
    </dgm:pt>
    <dgm:pt modelId="{7138916B-DFFE-4FD9-9BA0-2960ABEFACB9}" type="sibTrans" cxnId="{48AB54ED-C852-4B36-BAFC-3EEA95A1B173}">
      <dgm:prSet/>
      <dgm:spPr/>
      <dgm:t>
        <a:bodyPr/>
        <a:lstStyle/>
        <a:p>
          <a:endParaRPr lang="en-GB" b="1"/>
        </a:p>
      </dgm:t>
    </dgm:pt>
    <dgm:pt modelId="{7574F16C-0F52-4FC2-BDD0-EA4442DD4E79}">
      <dgm:prSet/>
      <dgm:spPr/>
      <dgm:t>
        <a:bodyPr/>
        <a:lstStyle/>
        <a:p>
          <a:r>
            <a:rPr lang="en-GB" b="1"/>
            <a:t>Just transition to net zero</a:t>
          </a:r>
          <a:endParaRPr lang="en-GB" b="1" dirty="0"/>
        </a:p>
      </dgm:t>
    </dgm:pt>
    <dgm:pt modelId="{FC6D6C43-F32F-4E75-B614-29E7195C544A}" type="parTrans" cxnId="{C88C4A11-3B6F-40FB-92BE-E075312B1678}">
      <dgm:prSet/>
      <dgm:spPr/>
      <dgm:t>
        <a:bodyPr/>
        <a:lstStyle/>
        <a:p>
          <a:endParaRPr lang="en-GB" b="1"/>
        </a:p>
      </dgm:t>
    </dgm:pt>
    <dgm:pt modelId="{F2ABB72F-87D1-44EC-8EA0-743A8A4DB02E}" type="sibTrans" cxnId="{C88C4A11-3B6F-40FB-92BE-E075312B1678}">
      <dgm:prSet/>
      <dgm:spPr/>
      <dgm:t>
        <a:bodyPr/>
        <a:lstStyle/>
        <a:p>
          <a:endParaRPr lang="en-GB" b="1"/>
        </a:p>
      </dgm:t>
    </dgm:pt>
    <dgm:pt modelId="{AF580DF5-673C-4405-8214-CE300A404843}">
      <dgm:prSet phldrT="[Text]"/>
      <dgm:spPr/>
      <dgm:t>
        <a:bodyPr/>
        <a:lstStyle/>
        <a:p>
          <a:r>
            <a:rPr lang="en-GB" b="1"/>
            <a:t>Zero carbon growth</a:t>
          </a:r>
          <a:endParaRPr lang="en-GB" b="1" dirty="0"/>
        </a:p>
      </dgm:t>
    </dgm:pt>
    <dgm:pt modelId="{A17BE62B-E63C-43FE-9846-1C7648D29183}" type="parTrans" cxnId="{78F39F8C-AE1A-47A8-A57E-8186DFA92F59}">
      <dgm:prSet/>
      <dgm:spPr/>
      <dgm:t>
        <a:bodyPr/>
        <a:lstStyle/>
        <a:p>
          <a:endParaRPr lang="en-GB" b="1"/>
        </a:p>
      </dgm:t>
    </dgm:pt>
    <dgm:pt modelId="{C15A3147-1E6F-4116-9CE2-90642052B07F}" type="sibTrans" cxnId="{78F39F8C-AE1A-47A8-A57E-8186DFA92F59}">
      <dgm:prSet/>
      <dgm:spPr/>
      <dgm:t>
        <a:bodyPr/>
        <a:lstStyle/>
        <a:p>
          <a:endParaRPr lang="en-GB" b="1"/>
        </a:p>
      </dgm:t>
    </dgm:pt>
    <dgm:pt modelId="{E2412C55-B61E-437B-BFCF-D4D4CA435043}">
      <dgm:prSet phldrT="[Text]"/>
      <dgm:spPr/>
      <dgm:t>
        <a:bodyPr/>
        <a:lstStyle/>
        <a:p>
          <a:r>
            <a:rPr lang="en-GB" b="1"/>
            <a:t>Low carbon sector, green jobs and skills</a:t>
          </a:r>
          <a:endParaRPr lang="en-GB" b="1" dirty="0"/>
        </a:p>
      </dgm:t>
    </dgm:pt>
    <dgm:pt modelId="{187F1F48-8D01-484C-B871-A5DBC00FE463}" type="parTrans" cxnId="{32FF5DFF-24A7-4349-B02F-05977AB5337F}">
      <dgm:prSet/>
      <dgm:spPr/>
      <dgm:t>
        <a:bodyPr/>
        <a:lstStyle/>
        <a:p>
          <a:endParaRPr lang="en-GB" b="1"/>
        </a:p>
      </dgm:t>
    </dgm:pt>
    <dgm:pt modelId="{BBCA81F3-7E01-4565-8458-1E99B7731865}" type="sibTrans" cxnId="{32FF5DFF-24A7-4349-B02F-05977AB5337F}">
      <dgm:prSet/>
      <dgm:spPr/>
      <dgm:t>
        <a:bodyPr/>
        <a:lstStyle/>
        <a:p>
          <a:endParaRPr lang="en-GB" b="1"/>
        </a:p>
      </dgm:t>
    </dgm:pt>
    <dgm:pt modelId="{14CD028A-9763-44BB-8FEC-94F6E0F467C3}">
      <dgm:prSet/>
      <dgm:spPr/>
      <dgm:t>
        <a:bodyPr/>
        <a:lstStyle/>
        <a:p>
          <a:r>
            <a:rPr lang="en-GB" b="1"/>
            <a:t>Maximise Co-Benefits</a:t>
          </a:r>
          <a:endParaRPr lang="en-GB" b="1" dirty="0"/>
        </a:p>
      </dgm:t>
    </dgm:pt>
    <dgm:pt modelId="{E1985014-23CA-4446-A04B-FACE0EA4A629}" type="parTrans" cxnId="{3C781A52-D259-4B31-8EF6-F437D6D8AE89}">
      <dgm:prSet/>
      <dgm:spPr/>
      <dgm:t>
        <a:bodyPr/>
        <a:lstStyle/>
        <a:p>
          <a:endParaRPr lang="en-GB"/>
        </a:p>
      </dgm:t>
    </dgm:pt>
    <dgm:pt modelId="{69281343-1FD5-42C3-97B5-A1BC1FA0CE93}" type="sibTrans" cxnId="{3C781A52-D259-4B31-8EF6-F437D6D8AE89}">
      <dgm:prSet/>
      <dgm:spPr/>
      <dgm:t>
        <a:bodyPr/>
        <a:lstStyle/>
        <a:p>
          <a:endParaRPr lang="en-GB"/>
        </a:p>
      </dgm:t>
    </dgm:pt>
    <dgm:pt modelId="{24124B54-DA2D-492B-BCAF-7D08825C6945}" type="pres">
      <dgm:prSet presAssocID="{BB85E425-04A2-416B-8495-2180C102A833}" presName="diagram" presStyleCnt="0">
        <dgm:presLayoutVars>
          <dgm:dir/>
          <dgm:resizeHandles val="exact"/>
        </dgm:presLayoutVars>
      </dgm:prSet>
      <dgm:spPr/>
    </dgm:pt>
    <dgm:pt modelId="{78FD2E94-001B-43FD-A1B3-B1C6E53F4417}" type="pres">
      <dgm:prSet presAssocID="{DA6CC502-3EFF-49C3-915E-048E06C97C44}" presName="node" presStyleLbl="node1" presStyleIdx="0" presStyleCnt="6" custLinFactNeighborY="-31">
        <dgm:presLayoutVars>
          <dgm:bulletEnabled val="1"/>
        </dgm:presLayoutVars>
      </dgm:prSet>
      <dgm:spPr>
        <a:prstGeom prst="flowChartAlternateProcess">
          <a:avLst/>
        </a:prstGeom>
      </dgm:spPr>
    </dgm:pt>
    <dgm:pt modelId="{AD585C64-9E89-4B9D-BC51-B236C22B3F9A}" type="pres">
      <dgm:prSet presAssocID="{47208832-7253-44CC-8373-40F76D42976C}" presName="sibTrans" presStyleCnt="0"/>
      <dgm:spPr/>
    </dgm:pt>
    <dgm:pt modelId="{47AF7C30-6609-4B4E-A89A-DA0E8192A9D1}" type="pres">
      <dgm:prSet presAssocID="{AF580DF5-673C-4405-8214-CE300A404843}" presName="node" presStyleLbl="node1" presStyleIdx="1" presStyleCnt="6">
        <dgm:presLayoutVars>
          <dgm:bulletEnabled val="1"/>
        </dgm:presLayoutVars>
      </dgm:prSet>
      <dgm:spPr>
        <a:prstGeom prst="flowChartAlternateProcess">
          <a:avLst/>
        </a:prstGeom>
      </dgm:spPr>
    </dgm:pt>
    <dgm:pt modelId="{D98E9C90-7D95-46B7-9F62-E78446D18111}" type="pres">
      <dgm:prSet presAssocID="{C15A3147-1E6F-4116-9CE2-90642052B07F}" presName="sibTrans" presStyleCnt="0"/>
      <dgm:spPr/>
    </dgm:pt>
    <dgm:pt modelId="{F1DC2BF6-49E1-4D99-A1F0-C6BD6242DD61}" type="pres">
      <dgm:prSet presAssocID="{E2412C55-B61E-437B-BFCF-D4D4CA435043}" presName="node" presStyleLbl="node1" presStyleIdx="2" presStyleCnt="6">
        <dgm:presLayoutVars>
          <dgm:bulletEnabled val="1"/>
        </dgm:presLayoutVars>
      </dgm:prSet>
      <dgm:spPr>
        <a:prstGeom prst="flowChartAlternateProcess">
          <a:avLst/>
        </a:prstGeom>
      </dgm:spPr>
    </dgm:pt>
    <dgm:pt modelId="{E4F4210C-DE94-4B5C-96F2-07418D80CD11}" type="pres">
      <dgm:prSet presAssocID="{BBCA81F3-7E01-4565-8458-1E99B7731865}" presName="sibTrans" presStyleCnt="0"/>
      <dgm:spPr/>
    </dgm:pt>
    <dgm:pt modelId="{6F1986BC-DB88-4364-8ED0-245765BBE480}" type="pres">
      <dgm:prSet presAssocID="{20855060-DD27-4F21-BC08-576BCB475514}" presName="node" presStyleLbl="node1" presStyleIdx="3" presStyleCnt="6">
        <dgm:presLayoutVars>
          <dgm:bulletEnabled val="1"/>
        </dgm:presLayoutVars>
      </dgm:prSet>
      <dgm:spPr>
        <a:prstGeom prst="flowChartAlternateProcess">
          <a:avLst/>
        </a:prstGeom>
      </dgm:spPr>
    </dgm:pt>
    <dgm:pt modelId="{031E6AC1-BC23-4CCB-ACC4-517799EAF0A4}" type="pres">
      <dgm:prSet presAssocID="{7138916B-DFFE-4FD9-9BA0-2960ABEFACB9}" presName="sibTrans" presStyleCnt="0"/>
      <dgm:spPr/>
    </dgm:pt>
    <dgm:pt modelId="{AE0AD6C3-7F9C-4FC1-86E0-28863DE77D71}" type="pres">
      <dgm:prSet presAssocID="{7574F16C-0F52-4FC2-BDD0-EA4442DD4E79}" presName="node" presStyleLbl="node1" presStyleIdx="4" presStyleCnt="6">
        <dgm:presLayoutVars>
          <dgm:bulletEnabled val="1"/>
        </dgm:presLayoutVars>
      </dgm:prSet>
      <dgm:spPr>
        <a:prstGeom prst="flowChartAlternateProcess">
          <a:avLst/>
        </a:prstGeom>
      </dgm:spPr>
    </dgm:pt>
    <dgm:pt modelId="{0143E9A1-EB91-4D35-A87D-E6C73EE97960}" type="pres">
      <dgm:prSet presAssocID="{F2ABB72F-87D1-44EC-8EA0-743A8A4DB02E}" presName="sibTrans" presStyleCnt="0"/>
      <dgm:spPr/>
    </dgm:pt>
    <dgm:pt modelId="{2E8B3A53-9A3A-4E49-A893-6A5C85702D0E}" type="pres">
      <dgm:prSet presAssocID="{14CD028A-9763-44BB-8FEC-94F6E0F467C3}" presName="node" presStyleLbl="node1" presStyleIdx="5" presStyleCnt="6">
        <dgm:presLayoutVars>
          <dgm:bulletEnabled val="1"/>
        </dgm:presLayoutVars>
      </dgm:prSet>
      <dgm:spPr>
        <a:prstGeom prst="roundRect">
          <a:avLst/>
        </a:prstGeom>
      </dgm:spPr>
    </dgm:pt>
  </dgm:ptLst>
  <dgm:cxnLst>
    <dgm:cxn modelId="{9E08930F-DC06-4F7F-AB22-25CB28CE1C6C}" type="presOf" srcId="{E2412C55-B61E-437B-BFCF-D4D4CA435043}" destId="{F1DC2BF6-49E1-4D99-A1F0-C6BD6242DD61}" srcOrd="0" destOrd="0" presId="urn:microsoft.com/office/officeart/2005/8/layout/default"/>
    <dgm:cxn modelId="{C88C4A11-3B6F-40FB-92BE-E075312B1678}" srcId="{BB85E425-04A2-416B-8495-2180C102A833}" destId="{7574F16C-0F52-4FC2-BDD0-EA4442DD4E79}" srcOrd="4" destOrd="0" parTransId="{FC6D6C43-F32F-4E75-B614-29E7195C544A}" sibTransId="{F2ABB72F-87D1-44EC-8EA0-743A8A4DB02E}"/>
    <dgm:cxn modelId="{43FB5E1E-21A0-4612-A68E-77BB902E2C55}" type="presOf" srcId="{AF580DF5-673C-4405-8214-CE300A404843}" destId="{47AF7C30-6609-4B4E-A89A-DA0E8192A9D1}" srcOrd="0" destOrd="0" presId="urn:microsoft.com/office/officeart/2005/8/layout/default"/>
    <dgm:cxn modelId="{8A348C33-4F88-48FE-B479-AFAC9D4F0FDF}" type="presOf" srcId="{14CD028A-9763-44BB-8FEC-94F6E0F467C3}" destId="{2E8B3A53-9A3A-4E49-A893-6A5C85702D0E}" srcOrd="0" destOrd="0" presId="urn:microsoft.com/office/officeart/2005/8/layout/default"/>
    <dgm:cxn modelId="{4987843F-5588-4B56-A649-09C0DB3A31C5}" type="presOf" srcId="{BB85E425-04A2-416B-8495-2180C102A833}" destId="{24124B54-DA2D-492B-BCAF-7D08825C6945}" srcOrd="0" destOrd="0" presId="urn:microsoft.com/office/officeart/2005/8/layout/default"/>
    <dgm:cxn modelId="{3C781A52-D259-4B31-8EF6-F437D6D8AE89}" srcId="{BB85E425-04A2-416B-8495-2180C102A833}" destId="{14CD028A-9763-44BB-8FEC-94F6E0F467C3}" srcOrd="5" destOrd="0" parTransId="{E1985014-23CA-4446-A04B-FACE0EA4A629}" sibTransId="{69281343-1FD5-42C3-97B5-A1BC1FA0CE93}"/>
    <dgm:cxn modelId="{78F39F8C-AE1A-47A8-A57E-8186DFA92F59}" srcId="{BB85E425-04A2-416B-8495-2180C102A833}" destId="{AF580DF5-673C-4405-8214-CE300A404843}" srcOrd="1" destOrd="0" parTransId="{A17BE62B-E63C-43FE-9846-1C7648D29183}" sibTransId="{C15A3147-1E6F-4116-9CE2-90642052B07F}"/>
    <dgm:cxn modelId="{F04E84B3-522D-432F-A2E2-CC872B9B231B}" type="presOf" srcId="{7574F16C-0F52-4FC2-BDD0-EA4442DD4E79}" destId="{AE0AD6C3-7F9C-4FC1-86E0-28863DE77D71}" srcOrd="0" destOrd="0" presId="urn:microsoft.com/office/officeart/2005/8/layout/default"/>
    <dgm:cxn modelId="{0935EDD7-3CB2-449D-A50D-CBCA2E8CE228}" srcId="{BB85E425-04A2-416B-8495-2180C102A833}" destId="{DA6CC502-3EFF-49C3-915E-048E06C97C44}" srcOrd="0" destOrd="0" parTransId="{D2C50C4B-8FA3-4EF3-9B87-19202D966EA6}" sibTransId="{47208832-7253-44CC-8373-40F76D42976C}"/>
    <dgm:cxn modelId="{48AB54ED-C852-4B36-BAFC-3EEA95A1B173}" srcId="{BB85E425-04A2-416B-8495-2180C102A833}" destId="{20855060-DD27-4F21-BC08-576BCB475514}" srcOrd="3" destOrd="0" parTransId="{604C1E01-E3D6-478B-8188-8D3237BF49F1}" sibTransId="{7138916B-DFFE-4FD9-9BA0-2960ABEFACB9}"/>
    <dgm:cxn modelId="{CCF387F5-CAB2-46FD-B8EA-7C55A265E5FF}" type="presOf" srcId="{20855060-DD27-4F21-BC08-576BCB475514}" destId="{6F1986BC-DB88-4364-8ED0-245765BBE480}" srcOrd="0" destOrd="0" presId="urn:microsoft.com/office/officeart/2005/8/layout/default"/>
    <dgm:cxn modelId="{133816F9-B194-414B-BB87-2681A3C46F63}" type="presOf" srcId="{DA6CC502-3EFF-49C3-915E-048E06C97C44}" destId="{78FD2E94-001B-43FD-A1B3-B1C6E53F4417}" srcOrd="0" destOrd="0" presId="urn:microsoft.com/office/officeart/2005/8/layout/default"/>
    <dgm:cxn modelId="{32FF5DFF-24A7-4349-B02F-05977AB5337F}" srcId="{BB85E425-04A2-416B-8495-2180C102A833}" destId="{E2412C55-B61E-437B-BFCF-D4D4CA435043}" srcOrd="2" destOrd="0" parTransId="{187F1F48-8D01-484C-B871-A5DBC00FE463}" sibTransId="{BBCA81F3-7E01-4565-8458-1E99B7731865}"/>
    <dgm:cxn modelId="{15B42EEC-D18C-4234-9F10-B7113617B132}" type="presParOf" srcId="{24124B54-DA2D-492B-BCAF-7D08825C6945}" destId="{78FD2E94-001B-43FD-A1B3-B1C6E53F4417}" srcOrd="0" destOrd="0" presId="urn:microsoft.com/office/officeart/2005/8/layout/default"/>
    <dgm:cxn modelId="{482FB160-0E71-4759-8E4F-DFCD1407DFD1}" type="presParOf" srcId="{24124B54-DA2D-492B-BCAF-7D08825C6945}" destId="{AD585C64-9E89-4B9D-BC51-B236C22B3F9A}" srcOrd="1" destOrd="0" presId="urn:microsoft.com/office/officeart/2005/8/layout/default"/>
    <dgm:cxn modelId="{E7C5405D-2CB9-4B5C-9A2C-6E0C49A3704D}" type="presParOf" srcId="{24124B54-DA2D-492B-BCAF-7D08825C6945}" destId="{47AF7C30-6609-4B4E-A89A-DA0E8192A9D1}" srcOrd="2" destOrd="0" presId="urn:microsoft.com/office/officeart/2005/8/layout/default"/>
    <dgm:cxn modelId="{83636531-F732-4B63-A358-CA4B7D37E741}" type="presParOf" srcId="{24124B54-DA2D-492B-BCAF-7D08825C6945}" destId="{D98E9C90-7D95-46B7-9F62-E78446D18111}" srcOrd="3" destOrd="0" presId="urn:microsoft.com/office/officeart/2005/8/layout/default"/>
    <dgm:cxn modelId="{3E3A74A8-59E1-4651-95DD-8DF94823004F}" type="presParOf" srcId="{24124B54-DA2D-492B-BCAF-7D08825C6945}" destId="{F1DC2BF6-49E1-4D99-A1F0-C6BD6242DD61}" srcOrd="4" destOrd="0" presId="urn:microsoft.com/office/officeart/2005/8/layout/default"/>
    <dgm:cxn modelId="{82F2F43D-F117-4B0A-B558-46CE8ADC256D}" type="presParOf" srcId="{24124B54-DA2D-492B-BCAF-7D08825C6945}" destId="{E4F4210C-DE94-4B5C-96F2-07418D80CD11}" srcOrd="5" destOrd="0" presId="urn:microsoft.com/office/officeart/2005/8/layout/default"/>
    <dgm:cxn modelId="{8EA2687E-1667-4B77-83B5-674108C63246}" type="presParOf" srcId="{24124B54-DA2D-492B-BCAF-7D08825C6945}" destId="{6F1986BC-DB88-4364-8ED0-245765BBE480}" srcOrd="6" destOrd="0" presId="urn:microsoft.com/office/officeart/2005/8/layout/default"/>
    <dgm:cxn modelId="{CA499323-2FAF-45E7-B836-8290DEB87C0E}" type="presParOf" srcId="{24124B54-DA2D-492B-BCAF-7D08825C6945}" destId="{031E6AC1-BC23-4CCB-ACC4-517799EAF0A4}" srcOrd="7" destOrd="0" presId="urn:microsoft.com/office/officeart/2005/8/layout/default"/>
    <dgm:cxn modelId="{E9773C52-916E-429E-963E-41445951D4F3}" type="presParOf" srcId="{24124B54-DA2D-492B-BCAF-7D08825C6945}" destId="{AE0AD6C3-7F9C-4FC1-86E0-28863DE77D71}" srcOrd="8" destOrd="0" presId="urn:microsoft.com/office/officeart/2005/8/layout/default"/>
    <dgm:cxn modelId="{DCEB3403-5BA6-4D68-B8F9-ADBC598ECCDC}" type="presParOf" srcId="{24124B54-DA2D-492B-BCAF-7D08825C6945}" destId="{0143E9A1-EB91-4D35-A87D-E6C73EE97960}" srcOrd="9" destOrd="0" presId="urn:microsoft.com/office/officeart/2005/8/layout/default"/>
    <dgm:cxn modelId="{3AD8178C-42F8-400F-AD4B-82FB0451CD4C}" type="presParOf" srcId="{24124B54-DA2D-492B-BCAF-7D08825C6945}" destId="{2E8B3A53-9A3A-4E49-A893-6A5C85702D0E}" srcOrd="10" destOrd="0" presId="urn:microsoft.com/office/officeart/2005/8/layout/defaul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46B23A-7D2F-4DF7-AB9D-CEA33D8AD002}"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GB"/>
        </a:p>
      </dgm:t>
    </dgm:pt>
    <dgm:pt modelId="{5614FC8E-F552-4F9B-9043-E7A596E3A600}">
      <dgm:prSet/>
      <dgm:spPr>
        <a:ln>
          <a:noFill/>
        </a:ln>
      </dgm:spPr>
      <dgm:t>
        <a:bodyPr/>
        <a:lstStyle/>
        <a:p>
          <a:r>
            <a:rPr lang="en-GB" dirty="0"/>
            <a:t>On 11</a:t>
          </a:r>
          <a:r>
            <a:rPr lang="en-GB" baseline="30000" dirty="0"/>
            <a:t>th</a:t>
          </a:r>
          <a:r>
            <a:rPr lang="en-GB" dirty="0"/>
            <a:t> November the Council approved Solihull’s Net Zero Action Plan</a:t>
          </a:r>
        </a:p>
        <a:p>
          <a:r>
            <a:rPr lang="en-GB" dirty="0"/>
            <a:t>The plan is a key part of our response to the climate emergency it identifies</a:t>
          </a:r>
          <a:r>
            <a:rPr lang="en-GB" baseline="0" dirty="0"/>
            <a:t> the actions that can help us in our journey to net zero. </a:t>
          </a:r>
        </a:p>
      </dgm:t>
    </dgm:pt>
    <dgm:pt modelId="{EFBB0BC4-7CB3-4ED5-9A0F-50BD2371C42B}" type="parTrans" cxnId="{8A0BB41A-BA90-4FB6-B2CE-674DE96FFC02}">
      <dgm:prSet/>
      <dgm:spPr/>
      <dgm:t>
        <a:bodyPr/>
        <a:lstStyle/>
        <a:p>
          <a:endParaRPr lang="en-GB"/>
        </a:p>
      </dgm:t>
    </dgm:pt>
    <dgm:pt modelId="{DD76931A-CBB6-40DF-B80C-67B6BBC71E21}" type="sibTrans" cxnId="{8A0BB41A-BA90-4FB6-B2CE-674DE96FFC02}">
      <dgm:prSet/>
      <dgm:spPr/>
      <dgm:t>
        <a:bodyPr/>
        <a:lstStyle/>
        <a:p>
          <a:endParaRPr lang="en-GB"/>
        </a:p>
      </dgm:t>
    </dgm:pt>
    <dgm:pt modelId="{02A6EBB7-455D-4B82-838D-218A55937778}" type="pres">
      <dgm:prSet presAssocID="{1546B23A-7D2F-4DF7-AB9D-CEA33D8AD002}" presName="Name0" presStyleCnt="0">
        <dgm:presLayoutVars>
          <dgm:dir/>
          <dgm:resizeHandles val="exact"/>
        </dgm:presLayoutVars>
      </dgm:prSet>
      <dgm:spPr/>
    </dgm:pt>
    <dgm:pt modelId="{96415FBF-2671-40F2-AEA3-57AD527103A4}" type="pres">
      <dgm:prSet presAssocID="{5614FC8E-F552-4F9B-9043-E7A596E3A600}" presName="node" presStyleLbl="node1" presStyleIdx="0" presStyleCnt="1">
        <dgm:presLayoutVars>
          <dgm:bulletEnabled val="1"/>
        </dgm:presLayoutVars>
      </dgm:prSet>
      <dgm:spPr/>
    </dgm:pt>
  </dgm:ptLst>
  <dgm:cxnLst>
    <dgm:cxn modelId="{8A0BB41A-BA90-4FB6-B2CE-674DE96FFC02}" srcId="{1546B23A-7D2F-4DF7-AB9D-CEA33D8AD002}" destId="{5614FC8E-F552-4F9B-9043-E7A596E3A600}" srcOrd="0" destOrd="0" parTransId="{EFBB0BC4-7CB3-4ED5-9A0F-50BD2371C42B}" sibTransId="{DD76931A-CBB6-40DF-B80C-67B6BBC71E21}"/>
    <dgm:cxn modelId="{89C39C43-CFC1-4B4D-851E-40DFE24DFB42}" type="presOf" srcId="{1546B23A-7D2F-4DF7-AB9D-CEA33D8AD002}" destId="{02A6EBB7-455D-4B82-838D-218A55937778}" srcOrd="0" destOrd="0" presId="urn:microsoft.com/office/officeart/2005/8/layout/process1"/>
    <dgm:cxn modelId="{1927AF76-3D24-44A5-AB18-26D7152AFBE6}" type="presOf" srcId="{5614FC8E-F552-4F9B-9043-E7A596E3A600}" destId="{96415FBF-2671-40F2-AEA3-57AD527103A4}" srcOrd="0" destOrd="0" presId="urn:microsoft.com/office/officeart/2005/8/layout/process1"/>
    <dgm:cxn modelId="{D2E4B986-A7F0-4532-BAD2-72CA36FB9505}" type="presParOf" srcId="{02A6EBB7-455D-4B82-838D-218A55937778}" destId="{96415FBF-2671-40F2-AEA3-57AD527103A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638B5E-2B5E-4171-884C-C6C2F0D715CE}"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en-GB"/>
        </a:p>
      </dgm:t>
    </dgm:pt>
    <dgm:pt modelId="{03F0BA71-2CAF-4110-903A-1EC5D3155CCC}">
      <dgm:prSet phldrT="[Text]"/>
      <dgm:spPr/>
      <dgm:t>
        <a:bodyPr/>
        <a:lstStyle/>
        <a:p>
          <a:r>
            <a:rPr lang="en-GB" dirty="0"/>
            <a:t>Community Involvement, Behaviour Change and Engagement </a:t>
          </a:r>
        </a:p>
      </dgm:t>
    </dgm:pt>
    <dgm:pt modelId="{AF2152DE-147A-4F84-BBD3-1F0DBE24404B}" type="parTrans" cxnId="{E1685625-2DFE-415D-8570-A61874A82AE4}">
      <dgm:prSet/>
      <dgm:spPr/>
      <dgm:t>
        <a:bodyPr/>
        <a:lstStyle/>
        <a:p>
          <a:endParaRPr lang="en-GB"/>
        </a:p>
      </dgm:t>
    </dgm:pt>
    <dgm:pt modelId="{0B9AFBBB-FAB2-470E-9670-61BD404C4A17}" type="sibTrans" cxnId="{E1685625-2DFE-415D-8570-A61874A82AE4}">
      <dgm:prSet/>
      <dgm:spPr/>
      <dgm:t>
        <a:bodyPr/>
        <a:lstStyle/>
        <a:p>
          <a:endParaRPr lang="en-GB"/>
        </a:p>
      </dgm:t>
    </dgm:pt>
    <dgm:pt modelId="{63781BEC-C3FD-460B-866A-1F07DF6F4E87}">
      <dgm:prSet phldrT="[Text]"/>
      <dgm:spPr/>
      <dgm:t>
        <a:bodyPr/>
        <a:lstStyle/>
        <a:p>
          <a:r>
            <a:rPr lang="en-GB" dirty="0"/>
            <a:t>Act on Energy Provide Free Energy Efficiency Support to Residents</a:t>
          </a:r>
        </a:p>
      </dgm:t>
    </dgm:pt>
    <dgm:pt modelId="{0EDB47BF-DAC1-4175-8010-275C2D6CD792}" type="parTrans" cxnId="{8480E255-FEC4-4FD9-8510-B2F78C5AF7DB}">
      <dgm:prSet/>
      <dgm:spPr/>
      <dgm:t>
        <a:bodyPr/>
        <a:lstStyle/>
        <a:p>
          <a:endParaRPr lang="en-GB"/>
        </a:p>
      </dgm:t>
    </dgm:pt>
    <dgm:pt modelId="{2289B1F8-E771-41A4-AEA8-4468DDBFF735}" type="sibTrans" cxnId="{8480E255-FEC4-4FD9-8510-B2F78C5AF7DB}">
      <dgm:prSet/>
      <dgm:spPr/>
      <dgm:t>
        <a:bodyPr/>
        <a:lstStyle/>
        <a:p>
          <a:endParaRPr lang="en-GB"/>
        </a:p>
      </dgm:t>
    </dgm:pt>
    <dgm:pt modelId="{0941B5BF-2557-49F8-A1C9-1006708E806C}">
      <dgm:prSet phldrT="[Text]"/>
      <dgm:spPr/>
      <dgm:t>
        <a:bodyPr/>
        <a:lstStyle/>
        <a:p>
          <a:r>
            <a:rPr lang="en-GB" dirty="0"/>
            <a:t>Projects and Infrastructure</a:t>
          </a:r>
        </a:p>
      </dgm:t>
    </dgm:pt>
    <dgm:pt modelId="{0B2D39DB-C2E7-4FE4-80C6-D7427BA0CF15}" type="parTrans" cxnId="{891CE7BB-E10D-4C17-9044-F49E8B4738F5}">
      <dgm:prSet/>
      <dgm:spPr/>
      <dgm:t>
        <a:bodyPr/>
        <a:lstStyle/>
        <a:p>
          <a:endParaRPr lang="en-GB"/>
        </a:p>
      </dgm:t>
    </dgm:pt>
    <dgm:pt modelId="{456E18E6-4DC4-46CA-94A6-B114B953FF4A}" type="sibTrans" cxnId="{891CE7BB-E10D-4C17-9044-F49E8B4738F5}">
      <dgm:prSet/>
      <dgm:spPr/>
      <dgm:t>
        <a:bodyPr/>
        <a:lstStyle/>
        <a:p>
          <a:endParaRPr lang="en-GB"/>
        </a:p>
      </dgm:t>
    </dgm:pt>
    <dgm:pt modelId="{A36EF534-46D4-4C13-B2B7-B2BE1E177DE9}">
      <dgm:prSet phldrT="[Text]"/>
      <dgm:spPr/>
      <dgm:t>
        <a:bodyPr/>
        <a:lstStyle/>
        <a:p>
          <a:r>
            <a:rPr lang="en-GB" dirty="0"/>
            <a:t>Town Centre Energy Network </a:t>
          </a:r>
        </a:p>
      </dgm:t>
    </dgm:pt>
    <dgm:pt modelId="{470DFFBC-6820-442B-97C1-E79FDE1F5EB7}" type="parTrans" cxnId="{F801C078-1D37-4685-B13B-E2E44FA02C6E}">
      <dgm:prSet/>
      <dgm:spPr/>
      <dgm:t>
        <a:bodyPr/>
        <a:lstStyle/>
        <a:p>
          <a:endParaRPr lang="en-GB"/>
        </a:p>
      </dgm:t>
    </dgm:pt>
    <dgm:pt modelId="{6251AD9B-A401-497C-A870-C4BDB5CA3717}" type="sibTrans" cxnId="{F801C078-1D37-4685-B13B-E2E44FA02C6E}">
      <dgm:prSet/>
      <dgm:spPr/>
      <dgm:t>
        <a:bodyPr/>
        <a:lstStyle/>
        <a:p>
          <a:endParaRPr lang="en-GB"/>
        </a:p>
      </dgm:t>
    </dgm:pt>
    <dgm:pt modelId="{28A46EF0-A13B-4AF2-9282-DFA89C2BA6B0}">
      <dgm:prSet phldrT="[Text]"/>
      <dgm:spPr/>
      <dgm:t>
        <a:bodyPr/>
        <a:lstStyle/>
        <a:p>
          <a:r>
            <a:rPr lang="en-GB" dirty="0"/>
            <a:t>EV Charging infrastructure</a:t>
          </a:r>
        </a:p>
      </dgm:t>
    </dgm:pt>
    <dgm:pt modelId="{8EB75BD7-C96F-4599-9BCE-D0D16D216F2A}" type="parTrans" cxnId="{C47F2AB3-B99E-48DF-BABA-16C1E7B8B6FE}">
      <dgm:prSet/>
      <dgm:spPr/>
      <dgm:t>
        <a:bodyPr/>
        <a:lstStyle/>
        <a:p>
          <a:endParaRPr lang="en-GB"/>
        </a:p>
      </dgm:t>
    </dgm:pt>
    <dgm:pt modelId="{1C27206D-24F6-46B2-9CFC-173D3C6C7A4E}" type="sibTrans" cxnId="{C47F2AB3-B99E-48DF-BABA-16C1E7B8B6FE}">
      <dgm:prSet/>
      <dgm:spPr/>
      <dgm:t>
        <a:bodyPr/>
        <a:lstStyle/>
        <a:p>
          <a:endParaRPr lang="en-GB"/>
        </a:p>
      </dgm:t>
    </dgm:pt>
    <dgm:pt modelId="{D2CCAE15-55C8-4C17-B7D3-9EC91B0ECAB7}">
      <dgm:prSet phldrT="[Text]"/>
      <dgm:spPr/>
      <dgm:t>
        <a:bodyPr/>
        <a:lstStyle/>
        <a:p>
          <a:r>
            <a:rPr lang="en-GB" dirty="0"/>
            <a:t>Leading by Example</a:t>
          </a:r>
        </a:p>
      </dgm:t>
    </dgm:pt>
    <dgm:pt modelId="{9DD6C14D-BDBE-4D92-B6FA-41AB1D1D84D1}" type="parTrans" cxnId="{57BAAD4F-D27E-421B-84C4-F920FEAD771F}">
      <dgm:prSet/>
      <dgm:spPr/>
      <dgm:t>
        <a:bodyPr/>
        <a:lstStyle/>
        <a:p>
          <a:endParaRPr lang="en-GB"/>
        </a:p>
      </dgm:t>
    </dgm:pt>
    <dgm:pt modelId="{734E7523-3CA9-4BED-9A10-AA367EEBB65C}" type="sibTrans" cxnId="{57BAAD4F-D27E-421B-84C4-F920FEAD771F}">
      <dgm:prSet/>
      <dgm:spPr/>
      <dgm:t>
        <a:bodyPr/>
        <a:lstStyle/>
        <a:p>
          <a:endParaRPr lang="en-GB"/>
        </a:p>
      </dgm:t>
    </dgm:pt>
    <dgm:pt modelId="{8F5590AA-32DD-4355-A7D3-D0BFDB3EE80D}">
      <dgm:prSet phldrT="[Text]"/>
      <dgm:spPr/>
      <dgm:t>
        <a:bodyPr/>
        <a:lstStyle/>
        <a:p>
          <a:r>
            <a:rPr lang="en-GB" dirty="0"/>
            <a:t>Street Lighting</a:t>
          </a:r>
        </a:p>
      </dgm:t>
    </dgm:pt>
    <dgm:pt modelId="{29412D7D-9878-4511-AEA8-22D5B2F855DB}" type="parTrans" cxnId="{944A6A83-18B0-4D08-B60B-02A0DDDE90B9}">
      <dgm:prSet/>
      <dgm:spPr/>
      <dgm:t>
        <a:bodyPr/>
        <a:lstStyle/>
        <a:p>
          <a:endParaRPr lang="en-GB"/>
        </a:p>
      </dgm:t>
    </dgm:pt>
    <dgm:pt modelId="{61EE571C-C233-4DD2-B2A7-2601B30E1D15}" type="sibTrans" cxnId="{944A6A83-18B0-4D08-B60B-02A0DDDE90B9}">
      <dgm:prSet/>
      <dgm:spPr/>
      <dgm:t>
        <a:bodyPr/>
        <a:lstStyle/>
        <a:p>
          <a:endParaRPr lang="en-GB"/>
        </a:p>
      </dgm:t>
    </dgm:pt>
    <dgm:pt modelId="{5E033D78-31A5-4917-BB94-8AA611117CFA}">
      <dgm:prSet phldrT="[Text]"/>
      <dgm:spPr/>
      <dgm:t>
        <a:bodyPr/>
        <a:lstStyle/>
        <a:p>
          <a:r>
            <a:rPr lang="en-GB" dirty="0"/>
            <a:t>Net Zero aspirations for our own developments e.g. </a:t>
          </a:r>
          <a:r>
            <a:rPr lang="en-GB" dirty="0" err="1"/>
            <a:t>Kingshurst</a:t>
          </a:r>
          <a:endParaRPr lang="en-GB" dirty="0"/>
        </a:p>
      </dgm:t>
    </dgm:pt>
    <dgm:pt modelId="{67DF99C2-217D-4AB3-B699-6D41C2FBDDCA}" type="parTrans" cxnId="{0F0781B1-B662-488D-9AE8-51B677BF6516}">
      <dgm:prSet/>
      <dgm:spPr/>
      <dgm:t>
        <a:bodyPr/>
        <a:lstStyle/>
        <a:p>
          <a:endParaRPr lang="en-GB"/>
        </a:p>
      </dgm:t>
    </dgm:pt>
    <dgm:pt modelId="{0FCF47BF-3EF7-4970-AD82-833E923B072A}" type="sibTrans" cxnId="{0F0781B1-B662-488D-9AE8-51B677BF6516}">
      <dgm:prSet/>
      <dgm:spPr/>
      <dgm:t>
        <a:bodyPr/>
        <a:lstStyle/>
        <a:p>
          <a:endParaRPr lang="en-GB"/>
        </a:p>
      </dgm:t>
    </dgm:pt>
    <dgm:pt modelId="{D49181B1-2E53-48FF-A75E-5D942F20B9F4}">
      <dgm:prSet phldrT="[Text]"/>
      <dgm:spPr/>
      <dgm:t>
        <a:bodyPr/>
        <a:lstStyle/>
        <a:p>
          <a:r>
            <a:rPr lang="en-GB" dirty="0"/>
            <a:t>Governance and Policy</a:t>
          </a:r>
        </a:p>
      </dgm:t>
    </dgm:pt>
    <dgm:pt modelId="{E0B67835-5A14-4701-86C5-30942FEA6C54}" type="parTrans" cxnId="{3B34BA86-8399-4108-9B20-80C8E5F71582}">
      <dgm:prSet/>
      <dgm:spPr/>
      <dgm:t>
        <a:bodyPr/>
        <a:lstStyle/>
        <a:p>
          <a:endParaRPr lang="en-GB"/>
        </a:p>
      </dgm:t>
    </dgm:pt>
    <dgm:pt modelId="{1C827560-17C6-4843-822C-359B6C24FD2B}" type="sibTrans" cxnId="{3B34BA86-8399-4108-9B20-80C8E5F71582}">
      <dgm:prSet/>
      <dgm:spPr/>
      <dgm:t>
        <a:bodyPr/>
        <a:lstStyle/>
        <a:p>
          <a:endParaRPr lang="en-GB"/>
        </a:p>
      </dgm:t>
    </dgm:pt>
    <dgm:pt modelId="{B3676605-6A70-4082-A9F6-0450A9AC5696}">
      <dgm:prSet phldrT="[Text]"/>
      <dgm:spPr/>
      <dgm:t>
        <a:bodyPr/>
        <a:lstStyle/>
        <a:p>
          <a:r>
            <a:rPr lang="en-GB" dirty="0"/>
            <a:t>Business Engagement</a:t>
          </a:r>
        </a:p>
      </dgm:t>
    </dgm:pt>
    <dgm:pt modelId="{3920D7A2-E76C-4A7A-9C57-CEE3331F68BF}" type="parTrans" cxnId="{B7C60B1A-9953-4E99-B06A-3F92664BCE1A}">
      <dgm:prSet/>
      <dgm:spPr/>
      <dgm:t>
        <a:bodyPr/>
        <a:lstStyle/>
        <a:p>
          <a:endParaRPr lang="en-GB"/>
        </a:p>
      </dgm:t>
    </dgm:pt>
    <dgm:pt modelId="{03905CAA-6888-4E35-BF29-BC578BB47F12}" type="sibTrans" cxnId="{B7C60B1A-9953-4E99-B06A-3F92664BCE1A}">
      <dgm:prSet/>
      <dgm:spPr/>
      <dgm:t>
        <a:bodyPr/>
        <a:lstStyle/>
        <a:p>
          <a:endParaRPr lang="en-GB"/>
        </a:p>
      </dgm:t>
    </dgm:pt>
    <dgm:pt modelId="{66CB2BF7-7994-48BC-9EB5-9B07D09BA3A4}">
      <dgm:prSet phldrT="[Text]"/>
      <dgm:spPr/>
      <dgm:t>
        <a:bodyPr/>
        <a:lstStyle/>
        <a:p>
          <a:r>
            <a:rPr lang="en-GB" dirty="0"/>
            <a:t>Planting our future</a:t>
          </a:r>
        </a:p>
      </dgm:t>
    </dgm:pt>
    <dgm:pt modelId="{E67086B1-5188-4C64-8834-980029434BA9}" type="parTrans" cxnId="{B55C0F70-6B59-4383-A668-57FA7C011E11}">
      <dgm:prSet/>
      <dgm:spPr/>
      <dgm:t>
        <a:bodyPr/>
        <a:lstStyle/>
        <a:p>
          <a:endParaRPr lang="en-GB"/>
        </a:p>
      </dgm:t>
    </dgm:pt>
    <dgm:pt modelId="{9245F792-C8C6-46BB-B3F6-9FFBAC56B602}" type="sibTrans" cxnId="{B55C0F70-6B59-4383-A668-57FA7C011E11}">
      <dgm:prSet/>
      <dgm:spPr/>
      <dgm:t>
        <a:bodyPr/>
        <a:lstStyle/>
        <a:p>
          <a:endParaRPr lang="en-GB"/>
        </a:p>
      </dgm:t>
    </dgm:pt>
    <dgm:pt modelId="{2A736C2E-1D64-4603-A86D-7BDC5AA021A5}">
      <dgm:prSet phldrT="[Text]"/>
      <dgm:spPr/>
      <dgm:t>
        <a:bodyPr/>
        <a:lstStyle/>
        <a:p>
          <a:r>
            <a:rPr lang="en-GB" dirty="0"/>
            <a:t>Proposed Cycle Routes</a:t>
          </a:r>
        </a:p>
      </dgm:t>
    </dgm:pt>
    <dgm:pt modelId="{B353C02B-04F7-4867-89AD-AE1B7AD755F7}" type="parTrans" cxnId="{CDEED2EB-F3CC-4E7B-B6EA-3C681A2728C6}">
      <dgm:prSet/>
      <dgm:spPr/>
      <dgm:t>
        <a:bodyPr/>
        <a:lstStyle/>
        <a:p>
          <a:endParaRPr lang="en-GB"/>
        </a:p>
      </dgm:t>
    </dgm:pt>
    <dgm:pt modelId="{BCB3F9B2-F73A-4A9D-8EFE-AF2E45ABF62E}" type="sibTrans" cxnId="{CDEED2EB-F3CC-4E7B-B6EA-3C681A2728C6}">
      <dgm:prSet/>
      <dgm:spPr/>
      <dgm:t>
        <a:bodyPr/>
        <a:lstStyle/>
        <a:p>
          <a:endParaRPr lang="en-GB"/>
        </a:p>
      </dgm:t>
    </dgm:pt>
    <dgm:pt modelId="{5EF310E0-0243-4803-A19D-B12F7030867C}">
      <dgm:prSet phldrT="[Text]"/>
      <dgm:spPr/>
      <dgm:t>
        <a:bodyPr/>
        <a:lstStyle/>
        <a:p>
          <a:r>
            <a:rPr lang="en-GB" dirty="0"/>
            <a:t>Retrofit</a:t>
          </a:r>
        </a:p>
      </dgm:t>
    </dgm:pt>
    <dgm:pt modelId="{2D233B7D-D3AB-418D-B469-3EF3B831BCC8}" type="parTrans" cxnId="{E8A71CF5-358A-46EE-85B6-46C4D4E2A484}">
      <dgm:prSet/>
      <dgm:spPr/>
      <dgm:t>
        <a:bodyPr/>
        <a:lstStyle/>
        <a:p>
          <a:endParaRPr lang="en-GB"/>
        </a:p>
      </dgm:t>
    </dgm:pt>
    <dgm:pt modelId="{B26D1301-FD75-498F-A546-ADCB2730CD26}" type="sibTrans" cxnId="{E8A71CF5-358A-46EE-85B6-46C4D4E2A484}">
      <dgm:prSet/>
      <dgm:spPr/>
      <dgm:t>
        <a:bodyPr/>
        <a:lstStyle/>
        <a:p>
          <a:endParaRPr lang="en-GB"/>
        </a:p>
      </dgm:t>
    </dgm:pt>
    <dgm:pt modelId="{3DC2EB73-E8A3-46AD-BC68-5456B531EB70}">
      <dgm:prSet phldrT="[Text]"/>
      <dgm:spPr/>
      <dgm:t>
        <a:bodyPr/>
        <a:lstStyle/>
        <a:p>
          <a:r>
            <a:rPr lang="en-GB" dirty="0"/>
            <a:t>Planning Policy</a:t>
          </a:r>
        </a:p>
      </dgm:t>
    </dgm:pt>
    <dgm:pt modelId="{AFC8D68B-3420-47D9-9A49-EDF54DC4D3FF}" type="parTrans" cxnId="{AB692760-6B03-434D-BFAF-0049DD85D87E}">
      <dgm:prSet/>
      <dgm:spPr/>
      <dgm:t>
        <a:bodyPr/>
        <a:lstStyle/>
        <a:p>
          <a:endParaRPr lang="en-GB"/>
        </a:p>
      </dgm:t>
    </dgm:pt>
    <dgm:pt modelId="{C2C9A014-2999-425F-A375-0B588FAFADEE}" type="sibTrans" cxnId="{AB692760-6B03-434D-BFAF-0049DD85D87E}">
      <dgm:prSet/>
      <dgm:spPr/>
      <dgm:t>
        <a:bodyPr/>
        <a:lstStyle/>
        <a:p>
          <a:endParaRPr lang="en-GB"/>
        </a:p>
      </dgm:t>
    </dgm:pt>
    <dgm:pt modelId="{BC9E96FB-5B62-43E9-BBD4-CCF539F5DDC6}">
      <dgm:prSet phldrT="[Text]"/>
      <dgm:spPr/>
      <dgm:t>
        <a:bodyPr/>
        <a:lstStyle/>
        <a:p>
          <a:r>
            <a:rPr lang="en-GB" dirty="0"/>
            <a:t>Solihull Connected</a:t>
          </a:r>
        </a:p>
      </dgm:t>
    </dgm:pt>
    <dgm:pt modelId="{A839B9FA-C5AD-4D96-A83B-6EA4FB278512}" type="parTrans" cxnId="{2ECA764B-3707-4E8D-9185-A5FC1EE79C8E}">
      <dgm:prSet/>
      <dgm:spPr/>
      <dgm:t>
        <a:bodyPr/>
        <a:lstStyle/>
        <a:p>
          <a:endParaRPr lang="en-GB"/>
        </a:p>
      </dgm:t>
    </dgm:pt>
    <dgm:pt modelId="{17657540-8B81-4641-A7B9-1F85898CA616}" type="sibTrans" cxnId="{2ECA764B-3707-4E8D-9185-A5FC1EE79C8E}">
      <dgm:prSet/>
      <dgm:spPr/>
      <dgm:t>
        <a:bodyPr/>
        <a:lstStyle/>
        <a:p>
          <a:endParaRPr lang="en-GB"/>
        </a:p>
      </dgm:t>
    </dgm:pt>
    <dgm:pt modelId="{886720BC-92F6-4108-8967-E3EC5528ECEE}">
      <dgm:prSet phldrT="[Text]"/>
      <dgm:spPr/>
      <dgm:t>
        <a:bodyPr/>
        <a:lstStyle/>
        <a:p>
          <a:r>
            <a:rPr lang="en-GB" dirty="0"/>
            <a:t>Net Zero Action Plan</a:t>
          </a:r>
        </a:p>
      </dgm:t>
    </dgm:pt>
    <dgm:pt modelId="{85005E16-4B4A-4A1F-B1E3-DFCBF44A3E2C}" type="parTrans" cxnId="{221A13C9-3D7B-43A8-9064-5940BCEF0B7E}">
      <dgm:prSet/>
      <dgm:spPr/>
      <dgm:t>
        <a:bodyPr/>
        <a:lstStyle/>
        <a:p>
          <a:endParaRPr lang="en-GB"/>
        </a:p>
      </dgm:t>
    </dgm:pt>
    <dgm:pt modelId="{68BA600E-CC1A-4666-8234-850162E26E95}" type="sibTrans" cxnId="{221A13C9-3D7B-43A8-9064-5940BCEF0B7E}">
      <dgm:prSet/>
      <dgm:spPr/>
      <dgm:t>
        <a:bodyPr/>
        <a:lstStyle/>
        <a:p>
          <a:endParaRPr lang="en-GB"/>
        </a:p>
      </dgm:t>
    </dgm:pt>
    <dgm:pt modelId="{780FEA91-72D4-4193-B84C-9D7FF64D0E3F}">
      <dgm:prSet phldrT="[Text]"/>
      <dgm:spPr/>
      <dgm:t>
        <a:bodyPr/>
        <a:lstStyle/>
        <a:p>
          <a:r>
            <a:rPr lang="en-GB" dirty="0"/>
            <a:t>Solihull Sustainability Visioning Group</a:t>
          </a:r>
        </a:p>
      </dgm:t>
    </dgm:pt>
    <dgm:pt modelId="{57D030DE-7B1E-4A7B-B795-F211424C5C8E}" type="parTrans" cxnId="{37BBEB6A-1938-41EE-A653-914E1740388F}">
      <dgm:prSet/>
      <dgm:spPr/>
      <dgm:t>
        <a:bodyPr/>
        <a:lstStyle/>
        <a:p>
          <a:endParaRPr lang="en-GB"/>
        </a:p>
      </dgm:t>
    </dgm:pt>
    <dgm:pt modelId="{F26DB2A3-5185-41B2-8A9A-3255DEB60E95}" type="sibTrans" cxnId="{37BBEB6A-1938-41EE-A653-914E1740388F}">
      <dgm:prSet/>
      <dgm:spPr/>
      <dgm:t>
        <a:bodyPr/>
        <a:lstStyle/>
        <a:p>
          <a:endParaRPr lang="en-GB"/>
        </a:p>
      </dgm:t>
    </dgm:pt>
    <dgm:pt modelId="{8A859B12-96CC-4AC4-8883-29C77491B5E3}" type="pres">
      <dgm:prSet presAssocID="{BC638B5E-2B5E-4171-884C-C6C2F0D715CE}" presName="theList" presStyleCnt="0">
        <dgm:presLayoutVars>
          <dgm:dir/>
          <dgm:animLvl val="lvl"/>
          <dgm:resizeHandles val="exact"/>
        </dgm:presLayoutVars>
      </dgm:prSet>
      <dgm:spPr/>
    </dgm:pt>
    <dgm:pt modelId="{FA3FAE62-4102-4BFF-A6A0-451FC893E18F}" type="pres">
      <dgm:prSet presAssocID="{03F0BA71-2CAF-4110-903A-1EC5D3155CCC}" presName="compNode" presStyleCnt="0"/>
      <dgm:spPr/>
    </dgm:pt>
    <dgm:pt modelId="{E4D6927C-4895-4E01-89F2-0ABCCABA620D}" type="pres">
      <dgm:prSet presAssocID="{03F0BA71-2CAF-4110-903A-1EC5D3155CCC}" presName="aNode" presStyleLbl="bgShp" presStyleIdx="0" presStyleCnt="5"/>
      <dgm:spPr/>
    </dgm:pt>
    <dgm:pt modelId="{1009FC68-9917-4C31-9508-DAE783820B6F}" type="pres">
      <dgm:prSet presAssocID="{03F0BA71-2CAF-4110-903A-1EC5D3155CCC}" presName="textNode" presStyleLbl="bgShp" presStyleIdx="0" presStyleCnt="5"/>
      <dgm:spPr/>
    </dgm:pt>
    <dgm:pt modelId="{264E9101-B727-455F-A322-E1B9B087D899}" type="pres">
      <dgm:prSet presAssocID="{03F0BA71-2CAF-4110-903A-1EC5D3155CCC}" presName="compChildNode" presStyleCnt="0"/>
      <dgm:spPr/>
    </dgm:pt>
    <dgm:pt modelId="{07F2F710-FA77-482F-9730-56DEE632E53B}" type="pres">
      <dgm:prSet presAssocID="{03F0BA71-2CAF-4110-903A-1EC5D3155CCC}" presName="theInnerList" presStyleCnt="0"/>
      <dgm:spPr/>
    </dgm:pt>
    <dgm:pt modelId="{C41E3C06-17AE-481E-BA3F-5C32BDDA7D45}" type="pres">
      <dgm:prSet presAssocID="{63781BEC-C3FD-460B-866A-1F07DF6F4E87}" presName="childNode" presStyleLbl="node1" presStyleIdx="0" presStyleCnt="12">
        <dgm:presLayoutVars>
          <dgm:bulletEnabled val="1"/>
        </dgm:presLayoutVars>
      </dgm:prSet>
      <dgm:spPr/>
    </dgm:pt>
    <dgm:pt modelId="{0F789B2F-F900-4EA6-B8A2-2CDBD0EDA305}" type="pres">
      <dgm:prSet presAssocID="{63781BEC-C3FD-460B-866A-1F07DF6F4E87}" presName="aSpace2" presStyleCnt="0"/>
      <dgm:spPr/>
    </dgm:pt>
    <dgm:pt modelId="{664225C6-999A-4805-901B-874D28E4F00C}" type="pres">
      <dgm:prSet presAssocID="{5EF310E0-0243-4803-A19D-B12F7030867C}" presName="childNode" presStyleLbl="node1" presStyleIdx="1" presStyleCnt="12">
        <dgm:presLayoutVars>
          <dgm:bulletEnabled val="1"/>
        </dgm:presLayoutVars>
      </dgm:prSet>
      <dgm:spPr/>
    </dgm:pt>
    <dgm:pt modelId="{B9C283D6-C9E3-4336-9D50-52B3FFED9790}" type="pres">
      <dgm:prSet presAssocID="{03F0BA71-2CAF-4110-903A-1EC5D3155CCC}" presName="aSpace" presStyleCnt="0"/>
      <dgm:spPr/>
    </dgm:pt>
    <dgm:pt modelId="{799A02E6-B3E4-4C4D-9647-511E85586142}" type="pres">
      <dgm:prSet presAssocID="{0941B5BF-2557-49F8-A1C9-1006708E806C}" presName="compNode" presStyleCnt="0"/>
      <dgm:spPr/>
    </dgm:pt>
    <dgm:pt modelId="{9D0F64D5-A92D-4FD9-8CA7-3B428DECC648}" type="pres">
      <dgm:prSet presAssocID="{0941B5BF-2557-49F8-A1C9-1006708E806C}" presName="aNode" presStyleLbl="bgShp" presStyleIdx="1" presStyleCnt="5"/>
      <dgm:spPr/>
    </dgm:pt>
    <dgm:pt modelId="{B90BE537-8D1B-45C1-B2F6-8B0628A79693}" type="pres">
      <dgm:prSet presAssocID="{0941B5BF-2557-49F8-A1C9-1006708E806C}" presName="textNode" presStyleLbl="bgShp" presStyleIdx="1" presStyleCnt="5"/>
      <dgm:spPr/>
    </dgm:pt>
    <dgm:pt modelId="{31AF19BB-C57B-4031-8AD6-2BADB8D5A5BE}" type="pres">
      <dgm:prSet presAssocID="{0941B5BF-2557-49F8-A1C9-1006708E806C}" presName="compChildNode" presStyleCnt="0"/>
      <dgm:spPr/>
    </dgm:pt>
    <dgm:pt modelId="{D832C8B0-3FE7-4C6C-A038-0206F58002C4}" type="pres">
      <dgm:prSet presAssocID="{0941B5BF-2557-49F8-A1C9-1006708E806C}" presName="theInnerList" presStyleCnt="0"/>
      <dgm:spPr/>
    </dgm:pt>
    <dgm:pt modelId="{EBB28AF3-DE90-4187-BA17-575845AC14D0}" type="pres">
      <dgm:prSet presAssocID="{A36EF534-46D4-4C13-B2B7-B2BE1E177DE9}" presName="childNode" presStyleLbl="node1" presStyleIdx="2" presStyleCnt="12">
        <dgm:presLayoutVars>
          <dgm:bulletEnabled val="1"/>
        </dgm:presLayoutVars>
      </dgm:prSet>
      <dgm:spPr/>
    </dgm:pt>
    <dgm:pt modelId="{1E7328C9-4E21-45BA-9C31-207938A21EA7}" type="pres">
      <dgm:prSet presAssocID="{A36EF534-46D4-4C13-B2B7-B2BE1E177DE9}" presName="aSpace2" presStyleCnt="0"/>
      <dgm:spPr/>
    </dgm:pt>
    <dgm:pt modelId="{D553A406-E586-4FB5-A00E-58B322708721}" type="pres">
      <dgm:prSet presAssocID="{66CB2BF7-7994-48BC-9EB5-9B07D09BA3A4}" presName="childNode" presStyleLbl="node1" presStyleIdx="3" presStyleCnt="12">
        <dgm:presLayoutVars>
          <dgm:bulletEnabled val="1"/>
        </dgm:presLayoutVars>
      </dgm:prSet>
      <dgm:spPr/>
    </dgm:pt>
    <dgm:pt modelId="{3BBCD527-5C90-497D-8490-6FBB4FF3958E}" type="pres">
      <dgm:prSet presAssocID="{66CB2BF7-7994-48BC-9EB5-9B07D09BA3A4}" presName="aSpace2" presStyleCnt="0"/>
      <dgm:spPr/>
    </dgm:pt>
    <dgm:pt modelId="{7F244CA5-5368-4240-ABD4-18544A281D95}" type="pres">
      <dgm:prSet presAssocID="{2A736C2E-1D64-4603-A86D-7BDC5AA021A5}" presName="childNode" presStyleLbl="node1" presStyleIdx="4" presStyleCnt="12">
        <dgm:presLayoutVars>
          <dgm:bulletEnabled val="1"/>
        </dgm:presLayoutVars>
      </dgm:prSet>
      <dgm:spPr/>
    </dgm:pt>
    <dgm:pt modelId="{45EAF1D9-FB71-46CF-BDBF-371B6FEF2493}" type="pres">
      <dgm:prSet presAssocID="{2A736C2E-1D64-4603-A86D-7BDC5AA021A5}" presName="aSpace2" presStyleCnt="0"/>
      <dgm:spPr/>
    </dgm:pt>
    <dgm:pt modelId="{79B5A527-9033-4E68-BCC2-488F434A7B99}" type="pres">
      <dgm:prSet presAssocID="{28A46EF0-A13B-4AF2-9282-DFA89C2BA6B0}" presName="childNode" presStyleLbl="node1" presStyleIdx="5" presStyleCnt="12">
        <dgm:presLayoutVars>
          <dgm:bulletEnabled val="1"/>
        </dgm:presLayoutVars>
      </dgm:prSet>
      <dgm:spPr/>
    </dgm:pt>
    <dgm:pt modelId="{939882C4-CBCA-4079-AD3A-B1BE59A82FA2}" type="pres">
      <dgm:prSet presAssocID="{0941B5BF-2557-49F8-A1C9-1006708E806C}" presName="aSpace" presStyleCnt="0"/>
      <dgm:spPr/>
    </dgm:pt>
    <dgm:pt modelId="{5CEA94F9-408C-4BF4-ACFE-979D667E3C65}" type="pres">
      <dgm:prSet presAssocID="{D2CCAE15-55C8-4C17-B7D3-9EC91B0ECAB7}" presName="compNode" presStyleCnt="0"/>
      <dgm:spPr/>
    </dgm:pt>
    <dgm:pt modelId="{3AA18CCE-14BC-434B-B3AC-4F26B43E6AB9}" type="pres">
      <dgm:prSet presAssocID="{D2CCAE15-55C8-4C17-B7D3-9EC91B0ECAB7}" presName="aNode" presStyleLbl="bgShp" presStyleIdx="2" presStyleCnt="5"/>
      <dgm:spPr/>
    </dgm:pt>
    <dgm:pt modelId="{2B5EE610-78BA-43AE-8C5E-D408BD6BBEAE}" type="pres">
      <dgm:prSet presAssocID="{D2CCAE15-55C8-4C17-B7D3-9EC91B0ECAB7}" presName="textNode" presStyleLbl="bgShp" presStyleIdx="2" presStyleCnt="5"/>
      <dgm:spPr/>
    </dgm:pt>
    <dgm:pt modelId="{C1D6B7A8-FEC4-48CB-86E5-2FD654B8F374}" type="pres">
      <dgm:prSet presAssocID="{D2CCAE15-55C8-4C17-B7D3-9EC91B0ECAB7}" presName="compChildNode" presStyleCnt="0"/>
      <dgm:spPr/>
    </dgm:pt>
    <dgm:pt modelId="{F30C00E8-1854-4B1C-BE6B-D772C153B787}" type="pres">
      <dgm:prSet presAssocID="{D2CCAE15-55C8-4C17-B7D3-9EC91B0ECAB7}" presName="theInnerList" presStyleCnt="0"/>
      <dgm:spPr/>
    </dgm:pt>
    <dgm:pt modelId="{A00E00F9-9A95-4356-B76F-7231230C0A1D}" type="pres">
      <dgm:prSet presAssocID="{8F5590AA-32DD-4355-A7D3-D0BFDB3EE80D}" presName="childNode" presStyleLbl="node1" presStyleIdx="6" presStyleCnt="12">
        <dgm:presLayoutVars>
          <dgm:bulletEnabled val="1"/>
        </dgm:presLayoutVars>
      </dgm:prSet>
      <dgm:spPr/>
    </dgm:pt>
    <dgm:pt modelId="{B3F8ACFB-81F6-46D8-8315-9550FC55B1F1}" type="pres">
      <dgm:prSet presAssocID="{8F5590AA-32DD-4355-A7D3-D0BFDB3EE80D}" presName="aSpace2" presStyleCnt="0"/>
      <dgm:spPr/>
    </dgm:pt>
    <dgm:pt modelId="{39B4767A-7EDA-4A67-BB53-561CF8EB9BEE}" type="pres">
      <dgm:prSet presAssocID="{5E033D78-31A5-4917-BB94-8AA611117CFA}" presName="childNode" presStyleLbl="node1" presStyleIdx="7" presStyleCnt="12">
        <dgm:presLayoutVars>
          <dgm:bulletEnabled val="1"/>
        </dgm:presLayoutVars>
      </dgm:prSet>
      <dgm:spPr/>
    </dgm:pt>
    <dgm:pt modelId="{98774141-B59C-4A24-9CD9-E4F121FD701C}" type="pres">
      <dgm:prSet presAssocID="{D2CCAE15-55C8-4C17-B7D3-9EC91B0ECAB7}" presName="aSpace" presStyleCnt="0"/>
      <dgm:spPr/>
    </dgm:pt>
    <dgm:pt modelId="{10DB4AE9-0210-49DD-A4A3-100796F55C0B}" type="pres">
      <dgm:prSet presAssocID="{D49181B1-2E53-48FF-A75E-5D942F20B9F4}" presName="compNode" presStyleCnt="0"/>
      <dgm:spPr/>
    </dgm:pt>
    <dgm:pt modelId="{145BAE30-977D-43D7-A277-DE411D51B904}" type="pres">
      <dgm:prSet presAssocID="{D49181B1-2E53-48FF-A75E-5D942F20B9F4}" presName="aNode" presStyleLbl="bgShp" presStyleIdx="3" presStyleCnt="5"/>
      <dgm:spPr/>
    </dgm:pt>
    <dgm:pt modelId="{19B3E3B8-D468-43F1-AB6D-648CE7B16186}" type="pres">
      <dgm:prSet presAssocID="{D49181B1-2E53-48FF-A75E-5D942F20B9F4}" presName="textNode" presStyleLbl="bgShp" presStyleIdx="3" presStyleCnt="5"/>
      <dgm:spPr/>
    </dgm:pt>
    <dgm:pt modelId="{63E06CCD-016D-45C1-9D52-D16738FFAC16}" type="pres">
      <dgm:prSet presAssocID="{D49181B1-2E53-48FF-A75E-5D942F20B9F4}" presName="compChildNode" presStyleCnt="0"/>
      <dgm:spPr/>
    </dgm:pt>
    <dgm:pt modelId="{AF91FEF0-640B-4554-B2D3-7FA5775AD0E9}" type="pres">
      <dgm:prSet presAssocID="{D49181B1-2E53-48FF-A75E-5D942F20B9F4}" presName="theInnerList" presStyleCnt="0"/>
      <dgm:spPr/>
    </dgm:pt>
    <dgm:pt modelId="{7EE3D025-FBE8-401B-8FD1-DA86298BA56A}" type="pres">
      <dgm:prSet presAssocID="{3DC2EB73-E8A3-46AD-BC68-5456B531EB70}" presName="childNode" presStyleLbl="node1" presStyleIdx="8" presStyleCnt="12">
        <dgm:presLayoutVars>
          <dgm:bulletEnabled val="1"/>
        </dgm:presLayoutVars>
      </dgm:prSet>
      <dgm:spPr/>
    </dgm:pt>
    <dgm:pt modelId="{58C33C8A-0344-4CA2-A18A-986AE9630976}" type="pres">
      <dgm:prSet presAssocID="{3DC2EB73-E8A3-46AD-BC68-5456B531EB70}" presName="aSpace2" presStyleCnt="0"/>
      <dgm:spPr/>
    </dgm:pt>
    <dgm:pt modelId="{151EC1E2-EEEC-40AA-9342-4E25A2C3071E}" type="pres">
      <dgm:prSet presAssocID="{BC9E96FB-5B62-43E9-BBD4-CCF539F5DDC6}" presName="childNode" presStyleLbl="node1" presStyleIdx="9" presStyleCnt="12">
        <dgm:presLayoutVars>
          <dgm:bulletEnabled val="1"/>
        </dgm:presLayoutVars>
      </dgm:prSet>
      <dgm:spPr/>
    </dgm:pt>
    <dgm:pt modelId="{A6D5D528-B679-472E-855E-005403FB632A}" type="pres">
      <dgm:prSet presAssocID="{BC9E96FB-5B62-43E9-BBD4-CCF539F5DDC6}" presName="aSpace2" presStyleCnt="0"/>
      <dgm:spPr/>
    </dgm:pt>
    <dgm:pt modelId="{3C4B6B37-00E2-4373-8B2A-02E0CF4CD96B}" type="pres">
      <dgm:prSet presAssocID="{886720BC-92F6-4108-8967-E3EC5528ECEE}" presName="childNode" presStyleLbl="node1" presStyleIdx="10" presStyleCnt="12">
        <dgm:presLayoutVars>
          <dgm:bulletEnabled val="1"/>
        </dgm:presLayoutVars>
      </dgm:prSet>
      <dgm:spPr/>
    </dgm:pt>
    <dgm:pt modelId="{94E6C8D1-E851-4EBE-8EC7-90884F563FC0}" type="pres">
      <dgm:prSet presAssocID="{D49181B1-2E53-48FF-A75E-5D942F20B9F4}" presName="aSpace" presStyleCnt="0"/>
      <dgm:spPr/>
    </dgm:pt>
    <dgm:pt modelId="{A84B7AA2-80DE-4B3C-8D87-D157D491E3FE}" type="pres">
      <dgm:prSet presAssocID="{B3676605-6A70-4082-A9F6-0450A9AC5696}" presName="compNode" presStyleCnt="0"/>
      <dgm:spPr/>
    </dgm:pt>
    <dgm:pt modelId="{BC6ADE5B-F96F-41C6-BFF9-74152E001F81}" type="pres">
      <dgm:prSet presAssocID="{B3676605-6A70-4082-A9F6-0450A9AC5696}" presName="aNode" presStyleLbl="bgShp" presStyleIdx="4" presStyleCnt="5"/>
      <dgm:spPr/>
    </dgm:pt>
    <dgm:pt modelId="{C6ABFF44-0E6B-42D0-BED1-8900E808AA3F}" type="pres">
      <dgm:prSet presAssocID="{B3676605-6A70-4082-A9F6-0450A9AC5696}" presName="textNode" presStyleLbl="bgShp" presStyleIdx="4" presStyleCnt="5"/>
      <dgm:spPr/>
    </dgm:pt>
    <dgm:pt modelId="{BC46D428-0F8B-40EA-B7D5-F7D32C6FB36A}" type="pres">
      <dgm:prSet presAssocID="{B3676605-6A70-4082-A9F6-0450A9AC5696}" presName="compChildNode" presStyleCnt="0"/>
      <dgm:spPr/>
    </dgm:pt>
    <dgm:pt modelId="{13F78CB3-CA50-4CEF-B686-7DBCB3840AC5}" type="pres">
      <dgm:prSet presAssocID="{B3676605-6A70-4082-A9F6-0450A9AC5696}" presName="theInnerList" presStyleCnt="0"/>
      <dgm:spPr/>
    </dgm:pt>
    <dgm:pt modelId="{873719BC-6536-4C72-BAA0-1D8E26CB6939}" type="pres">
      <dgm:prSet presAssocID="{780FEA91-72D4-4193-B84C-9D7FF64D0E3F}" presName="childNode" presStyleLbl="node1" presStyleIdx="11" presStyleCnt="12">
        <dgm:presLayoutVars>
          <dgm:bulletEnabled val="1"/>
        </dgm:presLayoutVars>
      </dgm:prSet>
      <dgm:spPr/>
    </dgm:pt>
  </dgm:ptLst>
  <dgm:cxnLst>
    <dgm:cxn modelId="{6D3C3703-C889-4AE2-AAB9-0CD9C2EF8B5E}" type="presOf" srcId="{B3676605-6A70-4082-A9F6-0450A9AC5696}" destId="{C6ABFF44-0E6B-42D0-BED1-8900E808AA3F}" srcOrd="1" destOrd="0" presId="urn:microsoft.com/office/officeart/2005/8/layout/lProcess2"/>
    <dgm:cxn modelId="{DF994C13-0C72-48A5-9B11-79336AF3F0E4}" type="presOf" srcId="{A36EF534-46D4-4C13-B2B7-B2BE1E177DE9}" destId="{EBB28AF3-DE90-4187-BA17-575845AC14D0}" srcOrd="0" destOrd="0" presId="urn:microsoft.com/office/officeart/2005/8/layout/lProcess2"/>
    <dgm:cxn modelId="{B7C60B1A-9953-4E99-B06A-3F92664BCE1A}" srcId="{BC638B5E-2B5E-4171-884C-C6C2F0D715CE}" destId="{B3676605-6A70-4082-A9F6-0450A9AC5696}" srcOrd="4" destOrd="0" parTransId="{3920D7A2-E76C-4A7A-9C57-CEE3331F68BF}" sibTransId="{03905CAA-6888-4E35-BF29-BC578BB47F12}"/>
    <dgm:cxn modelId="{E1685625-2DFE-415D-8570-A61874A82AE4}" srcId="{BC638B5E-2B5E-4171-884C-C6C2F0D715CE}" destId="{03F0BA71-2CAF-4110-903A-1EC5D3155CCC}" srcOrd="0" destOrd="0" parTransId="{AF2152DE-147A-4F84-BBD3-1F0DBE24404B}" sibTransId="{0B9AFBBB-FAB2-470E-9670-61BD404C4A17}"/>
    <dgm:cxn modelId="{E5509230-AFB4-464E-A906-6A69B408B1FA}" type="presOf" srcId="{28A46EF0-A13B-4AF2-9282-DFA89C2BA6B0}" destId="{79B5A527-9033-4E68-BCC2-488F434A7B99}" srcOrd="0" destOrd="0" presId="urn:microsoft.com/office/officeart/2005/8/layout/lProcess2"/>
    <dgm:cxn modelId="{8D986332-3B4F-4065-AE57-EB7D3D7BF44D}" type="presOf" srcId="{D2CCAE15-55C8-4C17-B7D3-9EC91B0ECAB7}" destId="{3AA18CCE-14BC-434B-B3AC-4F26B43E6AB9}" srcOrd="0" destOrd="0" presId="urn:microsoft.com/office/officeart/2005/8/layout/lProcess2"/>
    <dgm:cxn modelId="{62ABB034-A580-4000-97E7-EA539F5FA613}" type="presOf" srcId="{780FEA91-72D4-4193-B84C-9D7FF64D0E3F}" destId="{873719BC-6536-4C72-BAA0-1D8E26CB6939}" srcOrd="0" destOrd="0" presId="urn:microsoft.com/office/officeart/2005/8/layout/lProcess2"/>
    <dgm:cxn modelId="{AB692760-6B03-434D-BFAF-0049DD85D87E}" srcId="{D49181B1-2E53-48FF-A75E-5D942F20B9F4}" destId="{3DC2EB73-E8A3-46AD-BC68-5456B531EB70}" srcOrd="0" destOrd="0" parTransId="{AFC8D68B-3420-47D9-9A49-EDF54DC4D3FF}" sibTransId="{C2C9A014-2999-425F-A375-0B588FAFADEE}"/>
    <dgm:cxn modelId="{AB2EA666-3744-410E-A4B4-2DBDEBBC9133}" type="presOf" srcId="{5E033D78-31A5-4917-BB94-8AA611117CFA}" destId="{39B4767A-7EDA-4A67-BB53-561CF8EB9BEE}" srcOrd="0" destOrd="0" presId="urn:microsoft.com/office/officeart/2005/8/layout/lProcess2"/>
    <dgm:cxn modelId="{37BBEB6A-1938-41EE-A653-914E1740388F}" srcId="{B3676605-6A70-4082-A9F6-0450A9AC5696}" destId="{780FEA91-72D4-4193-B84C-9D7FF64D0E3F}" srcOrd="0" destOrd="0" parTransId="{57D030DE-7B1E-4A7B-B795-F211424C5C8E}" sibTransId="{F26DB2A3-5185-41B2-8A9A-3255DEB60E95}"/>
    <dgm:cxn modelId="{2ECA764B-3707-4E8D-9185-A5FC1EE79C8E}" srcId="{D49181B1-2E53-48FF-A75E-5D942F20B9F4}" destId="{BC9E96FB-5B62-43E9-BBD4-CCF539F5DDC6}" srcOrd="1" destOrd="0" parTransId="{A839B9FA-C5AD-4D96-A83B-6EA4FB278512}" sibTransId="{17657540-8B81-4641-A7B9-1F85898CA616}"/>
    <dgm:cxn modelId="{70B84C6D-8936-4EAA-BA9A-08D6471A183D}" type="presOf" srcId="{886720BC-92F6-4108-8967-E3EC5528ECEE}" destId="{3C4B6B37-00E2-4373-8B2A-02E0CF4CD96B}" srcOrd="0" destOrd="0" presId="urn:microsoft.com/office/officeart/2005/8/layout/lProcess2"/>
    <dgm:cxn modelId="{57BAAD4F-D27E-421B-84C4-F920FEAD771F}" srcId="{BC638B5E-2B5E-4171-884C-C6C2F0D715CE}" destId="{D2CCAE15-55C8-4C17-B7D3-9EC91B0ECAB7}" srcOrd="2" destOrd="0" parTransId="{9DD6C14D-BDBE-4D92-B6FA-41AB1D1D84D1}" sibTransId="{734E7523-3CA9-4BED-9A10-AA367EEBB65C}"/>
    <dgm:cxn modelId="{B55C0F70-6B59-4383-A668-57FA7C011E11}" srcId="{0941B5BF-2557-49F8-A1C9-1006708E806C}" destId="{66CB2BF7-7994-48BC-9EB5-9B07D09BA3A4}" srcOrd="1" destOrd="0" parTransId="{E67086B1-5188-4C64-8834-980029434BA9}" sibTransId="{9245F792-C8C6-46BB-B3F6-9FFBAC56B602}"/>
    <dgm:cxn modelId="{3BCA4652-DD09-466E-AF31-830B92585E97}" type="presOf" srcId="{03F0BA71-2CAF-4110-903A-1EC5D3155CCC}" destId="{1009FC68-9917-4C31-9508-DAE783820B6F}" srcOrd="1" destOrd="0" presId="urn:microsoft.com/office/officeart/2005/8/layout/lProcess2"/>
    <dgm:cxn modelId="{8480E255-FEC4-4FD9-8510-B2F78C5AF7DB}" srcId="{03F0BA71-2CAF-4110-903A-1EC5D3155CCC}" destId="{63781BEC-C3FD-460B-866A-1F07DF6F4E87}" srcOrd="0" destOrd="0" parTransId="{0EDB47BF-DAC1-4175-8010-275C2D6CD792}" sibTransId="{2289B1F8-E771-41A4-AEA8-4468DDBFF735}"/>
    <dgm:cxn modelId="{8AF3F676-1025-4B44-93F8-DCFE35330623}" type="presOf" srcId="{D49181B1-2E53-48FF-A75E-5D942F20B9F4}" destId="{145BAE30-977D-43D7-A277-DE411D51B904}" srcOrd="0" destOrd="0" presId="urn:microsoft.com/office/officeart/2005/8/layout/lProcess2"/>
    <dgm:cxn modelId="{F801C078-1D37-4685-B13B-E2E44FA02C6E}" srcId="{0941B5BF-2557-49F8-A1C9-1006708E806C}" destId="{A36EF534-46D4-4C13-B2B7-B2BE1E177DE9}" srcOrd="0" destOrd="0" parTransId="{470DFFBC-6820-442B-97C1-E79FDE1F5EB7}" sibTransId="{6251AD9B-A401-497C-A870-C4BDB5CA3717}"/>
    <dgm:cxn modelId="{25F1855A-28CB-4B90-BB9C-C7FF8ECCD458}" type="presOf" srcId="{66CB2BF7-7994-48BC-9EB5-9B07D09BA3A4}" destId="{D553A406-E586-4FB5-A00E-58B322708721}" srcOrd="0" destOrd="0" presId="urn:microsoft.com/office/officeart/2005/8/layout/lProcess2"/>
    <dgm:cxn modelId="{CC43117C-912F-469B-B429-1FD5373820E1}" type="presOf" srcId="{5EF310E0-0243-4803-A19D-B12F7030867C}" destId="{664225C6-999A-4805-901B-874D28E4F00C}" srcOrd="0" destOrd="0" presId="urn:microsoft.com/office/officeart/2005/8/layout/lProcess2"/>
    <dgm:cxn modelId="{AA65207F-3D87-4DB2-8114-B618A4A5672C}" type="presOf" srcId="{2A736C2E-1D64-4603-A86D-7BDC5AA021A5}" destId="{7F244CA5-5368-4240-ABD4-18544A281D95}" srcOrd="0" destOrd="0" presId="urn:microsoft.com/office/officeart/2005/8/layout/lProcess2"/>
    <dgm:cxn modelId="{944A6A83-18B0-4D08-B60B-02A0DDDE90B9}" srcId="{D2CCAE15-55C8-4C17-B7D3-9EC91B0ECAB7}" destId="{8F5590AA-32DD-4355-A7D3-D0BFDB3EE80D}" srcOrd="0" destOrd="0" parTransId="{29412D7D-9878-4511-AEA8-22D5B2F855DB}" sibTransId="{61EE571C-C233-4DD2-B2A7-2601B30E1D15}"/>
    <dgm:cxn modelId="{3B34BA86-8399-4108-9B20-80C8E5F71582}" srcId="{BC638B5E-2B5E-4171-884C-C6C2F0D715CE}" destId="{D49181B1-2E53-48FF-A75E-5D942F20B9F4}" srcOrd="3" destOrd="0" parTransId="{E0B67835-5A14-4701-86C5-30942FEA6C54}" sibTransId="{1C827560-17C6-4843-822C-359B6C24FD2B}"/>
    <dgm:cxn modelId="{93502A8B-D1DD-4562-95FD-95158A386ADE}" type="presOf" srcId="{D49181B1-2E53-48FF-A75E-5D942F20B9F4}" destId="{19B3E3B8-D468-43F1-AB6D-648CE7B16186}" srcOrd="1" destOrd="0" presId="urn:microsoft.com/office/officeart/2005/8/layout/lProcess2"/>
    <dgm:cxn modelId="{9E67938B-62CA-4E82-88FF-4F2F6E6BEF76}" type="presOf" srcId="{BC638B5E-2B5E-4171-884C-C6C2F0D715CE}" destId="{8A859B12-96CC-4AC4-8883-29C77491B5E3}" srcOrd="0" destOrd="0" presId="urn:microsoft.com/office/officeart/2005/8/layout/lProcess2"/>
    <dgm:cxn modelId="{1A7479A8-6063-4A83-AEDE-5E5626AD4CF1}" type="presOf" srcId="{63781BEC-C3FD-460B-866A-1F07DF6F4E87}" destId="{C41E3C06-17AE-481E-BA3F-5C32BDDA7D45}" srcOrd="0" destOrd="0" presId="urn:microsoft.com/office/officeart/2005/8/layout/lProcess2"/>
    <dgm:cxn modelId="{8AB9BDAA-AA52-4B8E-9E67-5F8C8583CC17}" type="presOf" srcId="{BC9E96FB-5B62-43E9-BBD4-CCF539F5DDC6}" destId="{151EC1E2-EEEC-40AA-9342-4E25A2C3071E}" srcOrd="0" destOrd="0" presId="urn:microsoft.com/office/officeart/2005/8/layout/lProcess2"/>
    <dgm:cxn modelId="{0F0781B1-B662-488D-9AE8-51B677BF6516}" srcId="{D2CCAE15-55C8-4C17-B7D3-9EC91B0ECAB7}" destId="{5E033D78-31A5-4917-BB94-8AA611117CFA}" srcOrd="1" destOrd="0" parTransId="{67DF99C2-217D-4AB3-B699-6D41C2FBDDCA}" sibTransId="{0FCF47BF-3EF7-4970-AD82-833E923B072A}"/>
    <dgm:cxn modelId="{C47F2AB3-B99E-48DF-BABA-16C1E7B8B6FE}" srcId="{0941B5BF-2557-49F8-A1C9-1006708E806C}" destId="{28A46EF0-A13B-4AF2-9282-DFA89C2BA6B0}" srcOrd="3" destOrd="0" parTransId="{8EB75BD7-C96F-4599-9BCE-D0D16D216F2A}" sibTransId="{1C27206D-24F6-46B2-9CFC-173D3C6C7A4E}"/>
    <dgm:cxn modelId="{DBCD1FB4-A28C-4BD4-99BD-A8A264F16B5D}" type="presOf" srcId="{03F0BA71-2CAF-4110-903A-1EC5D3155CCC}" destId="{E4D6927C-4895-4E01-89F2-0ABCCABA620D}" srcOrd="0" destOrd="0" presId="urn:microsoft.com/office/officeart/2005/8/layout/lProcess2"/>
    <dgm:cxn modelId="{891CE7BB-E10D-4C17-9044-F49E8B4738F5}" srcId="{BC638B5E-2B5E-4171-884C-C6C2F0D715CE}" destId="{0941B5BF-2557-49F8-A1C9-1006708E806C}" srcOrd="1" destOrd="0" parTransId="{0B2D39DB-C2E7-4FE4-80C6-D7427BA0CF15}" sibTransId="{456E18E6-4DC4-46CA-94A6-B114B953FF4A}"/>
    <dgm:cxn modelId="{52055BBE-0AB6-4968-87F6-5A1BFA914FB0}" type="presOf" srcId="{3DC2EB73-E8A3-46AD-BC68-5456B531EB70}" destId="{7EE3D025-FBE8-401B-8FD1-DA86298BA56A}" srcOrd="0" destOrd="0" presId="urn:microsoft.com/office/officeart/2005/8/layout/lProcess2"/>
    <dgm:cxn modelId="{221A13C9-3D7B-43A8-9064-5940BCEF0B7E}" srcId="{D49181B1-2E53-48FF-A75E-5D942F20B9F4}" destId="{886720BC-92F6-4108-8967-E3EC5528ECEE}" srcOrd="2" destOrd="0" parTransId="{85005E16-4B4A-4A1F-B1E3-DFCBF44A3E2C}" sibTransId="{68BA600E-CC1A-4666-8234-850162E26E95}"/>
    <dgm:cxn modelId="{C5843CD9-5935-4869-A2A9-8C2918815EBF}" type="presOf" srcId="{0941B5BF-2557-49F8-A1C9-1006708E806C}" destId="{9D0F64D5-A92D-4FD9-8CA7-3B428DECC648}" srcOrd="0" destOrd="0" presId="urn:microsoft.com/office/officeart/2005/8/layout/lProcess2"/>
    <dgm:cxn modelId="{392828E0-D6FF-481B-B199-F9674B32DBA5}" type="presOf" srcId="{8F5590AA-32DD-4355-A7D3-D0BFDB3EE80D}" destId="{A00E00F9-9A95-4356-B76F-7231230C0A1D}" srcOrd="0" destOrd="0" presId="urn:microsoft.com/office/officeart/2005/8/layout/lProcess2"/>
    <dgm:cxn modelId="{AB4933E1-7989-42F1-B849-A14DA6604B1E}" type="presOf" srcId="{0941B5BF-2557-49F8-A1C9-1006708E806C}" destId="{B90BE537-8D1B-45C1-B2F6-8B0628A79693}" srcOrd="1" destOrd="0" presId="urn:microsoft.com/office/officeart/2005/8/layout/lProcess2"/>
    <dgm:cxn modelId="{06CB18E5-3D71-4B23-B4BC-C2AAFF4CCCF9}" type="presOf" srcId="{B3676605-6A70-4082-A9F6-0450A9AC5696}" destId="{BC6ADE5B-F96F-41C6-BFF9-74152E001F81}" srcOrd="0" destOrd="0" presId="urn:microsoft.com/office/officeart/2005/8/layout/lProcess2"/>
    <dgm:cxn modelId="{CDEED2EB-F3CC-4E7B-B6EA-3C681A2728C6}" srcId="{0941B5BF-2557-49F8-A1C9-1006708E806C}" destId="{2A736C2E-1D64-4603-A86D-7BDC5AA021A5}" srcOrd="2" destOrd="0" parTransId="{B353C02B-04F7-4867-89AD-AE1B7AD755F7}" sibTransId="{BCB3F9B2-F73A-4A9D-8EFE-AF2E45ABF62E}"/>
    <dgm:cxn modelId="{E8A71CF5-358A-46EE-85B6-46C4D4E2A484}" srcId="{03F0BA71-2CAF-4110-903A-1EC5D3155CCC}" destId="{5EF310E0-0243-4803-A19D-B12F7030867C}" srcOrd="1" destOrd="0" parTransId="{2D233B7D-D3AB-418D-B469-3EF3B831BCC8}" sibTransId="{B26D1301-FD75-498F-A546-ADCB2730CD26}"/>
    <dgm:cxn modelId="{3891F9F8-5544-4273-92EF-9395DA01381F}" type="presOf" srcId="{D2CCAE15-55C8-4C17-B7D3-9EC91B0ECAB7}" destId="{2B5EE610-78BA-43AE-8C5E-D408BD6BBEAE}" srcOrd="1" destOrd="0" presId="urn:microsoft.com/office/officeart/2005/8/layout/lProcess2"/>
    <dgm:cxn modelId="{D348E6F9-7FAD-4491-9B45-A2C2CB022E4C}" type="presParOf" srcId="{8A859B12-96CC-4AC4-8883-29C77491B5E3}" destId="{FA3FAE62-4102-4BFF-A6A0-451FC893E18F}" srcOrd="0" destOrd="0" presId="urn:microsoft.com/office/officeart/2005/8/layout/lProcess2"/>
    <dgm:cxn modelId="{449EC9A8-36FB-4DC2-9EC5-C5259AEA4ACC}" type="presParOf" srcId="{FA3FAE62-4102-4BFF-A6A0-451FC893E18F}" destId="{E4D6927C-4895-4E01-89F2-0ABCCABA620D}" srcOrd="0" destOrd="0" presId="urn:microsoft.com/office/officeart/2005/8/layout/lProcess2"/>
    <dgm:cxn modelId="{8E4A5A5A-D46F-4C0F-B17F-FD0FB5ADA7CC}" type="presParOf" srcId="{FA3FAE62-4102-4BFF-A6A0-451FC893E18F}" destId="{1009FC68-9917-4C31-9508-DAE783820B6F}" srcOrd="1" destOrd="0" presId="urn:microsoft.com/office/officeart/2005/8/layout/lProcess2"/>
    <dgm:cxn modelId="{F6BBA079-2F8B-494B-BCF4-E98406A94732}" type="presParOf" srcId="{FA3FAE62-4102-4BFF-A6A0-451FC893E18F}" destId="{264E9101-B727-455F-A322-E1B9B087D899}" srcOrd="2" destOrd="0" presId="urn:microsoft.com/office/officeart/2005/8/layout/lProcess2"/>
    <dgm:cxn modelId="{F69EE328-3D0A-49EA-AD19-6F31DA1052C0}" type="presParOf" srcId="{264E9101-B727-455F-A322-E1B9B087D899}" destId="{07F2F710-FA77-482F-9730-56DEE632E53B}" srcOrd="0" destOrd="0" presId="urn:microsoft.com/office/officeart/2005/8/layout/lProcess2"/>
    <dgm:cxn modelId="{E6F05A09-F998-4749-B665-E1E7FADFD204}" type="presParOf" srcId="{07F2F710-FA77-482F-9730-56DEE632E53B}" destId="{C41E3C06-17AE-481E-BA3F-5C32BDDA7D45}" srcOrd="0" destOrd="0" presId="urn:microsoft.com/office/officeart/2005/8/layout/lProcess2"/>
    <dgm:cxn modelId="{ECD4A47F-A858-4A31-B773-22F2D3B16315}" type="presParOf" srcId="{07F2F710-FA77-482F-9730-56DEE632E53B}" destId="{0F789B2F-F900-4EA6-B8A2-2CDBD0EDA305}" srcOrd="1" destOrd="0" presId="urn:microsoft.com/office/officeart/2005/8/layout/lProcess2"/>
    <dgm:cxn modelId="{736018BB-5624-4B76-BD19-1892184C2DF1}" type="presParOf" srcId="{07F2F710-FA77-482F-9730-56DEE632E53B}" destId="{664225C6-999A-4805-901B-874D28E4F00C}" srcOrd="2" destOrd="0" presId="urn:microsoft.com/office/officeart/2005/8/layout/lProcess2"/>
    <dgm:cxn modelId="{4EA20E07-657F-4F14-A1F1-2B29EFF9F128}" type="presParOf" srcId="{8A859B12-96CC-4AC4-8883-29C77491B5E3}" destId="{B9C283D6-C9E3-4336-9D50-52B3FFED9790}" srcOrd="1" destOrd="0" presId="urn:microsoft.com/office/officeart/2005/8/layout/lProcess2"/>
    <dgm:cxn modelId="{1B679BE3-C203-49B7-BBC2-BB75EAB6C84D}" type="presParOf" srcId="{8A859B12-96CC-4AC4-8883-29C77491B5E3}" destId="{799A02E6-B3E4-4C4D-9647-511E85586142}" srcOrd="2" destOrd="0" presId="urn:microsoft.com/office/officeart/2005/8/layout/lProcess2"/>
    <dgm:cxn modelId="{0AFBC9E1-89FE-4808-8331-A38A10AC1767}" type="presParOf" srcId="{799A02E6-B3E4-4C4D-9647-511E85586142}" destId="{9D0F64D5-A92D-4FD9-8CA7-3B428DECC648}" srcOrd="0" destOrd="0" presId="urn:microsoft.com/office/officeart/2005/8/layout/lProcess2"/>
    <dgm:cxn modelId="{7947C8E5-0E11-4A41-ADFE-73F0833A7188}" type="presParOf" srcId="{799A02E6-B3E4-4C4D-9647-511E85586142}" destId="{B90BE537-8D1B-45C1-B2F6-8B0628A79693}" srcOrd="1" destOrd="0" presId="urn:microsoft.com/office/officeart/2005/8/layout/lProcess2"/>
    <dgm:cxn modelId="{3D2B4FD6-4FD0-4727-A6E6-15B4B69FE53C}" type="presParOf" srcId="{799A02E6-B3E4-4C4D-9647-511E85586142}" destId="{31AF19BB-C57B-4031-8AD6-2BADB8D5A5BE}" srcOrd="2" destOrd="0" presId="urn:microsoft.com/office/officeart/2005/8/layout/lProcess2"/>
    <dgm:cxn modelId="{38783486-A829-4BC4-8B14-1BCA4BEE52D2}" type="presParOf" srcId="{31AF19BB-C57B-4031-8AD6-2BADB8D5A5BE}" destId="{D832C8B0-3FE7-4C6C-A038-0206F58002C4}" srcOrd="0" destOrd="0" presId="urn:microsoft.com/office/officeart/2005/8/layout/lProcess2"/>
    <dgm:cxn modelId="{B28D2E25-7A30-414E-AA9A-AC83DA2ACB33}" type="presParOf" srcId="{D832C8B0-3FE7-4C6C-A038-0206F58002C4}" destId="{EBB28AF3-DE90-4187-BA17-575845AC14D0}" srcOrd="0" destOrd="0" presId="urn:microsoft.com/office/officeart/2005/8/layout/lProcess2"/>
    <dgm:cxn modelId="{AD793B9E-756B-4DAE-B493-A485D7E7D823}" type="presParOf" srcId="{D832C8B0-3FE7-4C6C-A038-0206F58002C4}" destId="{1E7328C9-4E21-45BA-9C31-207938A21EA7}" srcOrd="1" destOrd="0" presId="urn:microsoft.com/office/officeart/2005/8/layout/lProcess2"/>
    <dgm:cxn modelId="{D604AD49-A0B7-4704-BA90-8D6A029500EE}" type="presParOf" srcId="{D832C8B0-3FE7-4C6C-A038-0206F58002C4}" destId="{D553A406-E586-4FB5-A00E-58B322708721}" srcOrd="2" destOrd="0" presId="urn:microsoft.com/office/officeart/2005/8/layout/lProcess2"/>
    <dgm:cxn modelId="{AB0AC46B-105C-4500-938B-E0413F210F44}" type="presParOf" srcId="{D832C8B0-3FE7-4C6C-A038-0206F58002C4}" destId="{3BBCD527-5C90-497D-8490-6FBB4FF3958E}" srcOrd="3" destOrd="0" presId="urn:microsoft.com/office/officeart/2005/8/layout/lProcess2"/>
    <dgm:cxn modelId="{6F96D743-7854-44C1-A234-72062EE1C130}" type="presParOf" srcId="{D832C8B0-3FE7-4C6C-A038-0206F58002C4}" destId="{7F244CA5-5368-4240-ABD4-18544A281D95}" srcOrd="4" destOrd="0" presId="urn:microsoft.com/office/officeart/2005/8/layout/lProcess2"/>
    <dgm:cxn modelId="{B78AE519-FE3D-4326-A926-19BD17811134}" type="presParOf" srcId="{D832C8B0-3FE7-4C6C-A038-0206F58002C4}" destId="{45EAF1D9-FB71-46CF-BDBF-371B6FEF2493}" srcOrd="5" destOrd="0" presId="urn:microsoft.com/office/officeart/2005/8/layout/lProcess2"/>
    <dgm:cxn modelId="{8F17F3B1-345A-4879-AA12-6FD81AF9171C}" type="presParOf" srcId="{D832C8B0-3FE7-4C6C-A038-0206F58002C4}" destId="{79B5A527-9033-4E68-BCC2-488F434A7B99}" srcOrd="6" destOrd="0" presId="urn:microsoft.com/office/officeart/2005/8/layout/lProcess2"/>
    <dgm:cxn modelId="{C777168C-C68B-446E-A1D2-A5F90046B72C}" type="presParOf" srcId="{8A859B12-96CC-4AC4-8883-29C77491B5E3}" destId="{939882C4-CBCA-4079-AD3A-B1BE59A82FA2}" srcOrd="3" destOrd="0" presId="urn:microsoft.com/office/officeart/2005/8/layout/lProcess2"/>
    <dgm:cxn modelId="{4A6C8A40-5239-473B-960E-EE47681D7FE0}" type="presParOf" srcId="{8A859B12-96CC-4AC4-8883-29C77491B5E3}" destId="{5CEA94F9-408C-4BF4-ACFE-979D667E3C65}" srcOrd="4" destOrd="0" presId="urn:microsoft.com/office/officeart/2005/8/layout/lProcess2"/>
    <dgm:cxn modelId="{B5F7D113-E411-4A29-9400-C7A9F8F4BEFE}" type="presParOf" srcId="{5CEA94F9-408C-4BF4-ACFE-979D667E3C65}" destId="{3AA18CCE-14BC-434B-B3AC-4F26B43E6AB9}" srcOrd="0" destOrd="0" presId="urn:microsoft.com/office/officeart/2005/8/layout/lProcess2"/>
    <dgm:cxn modelId="{D9F588C2-866D-4C58-B081-09F1793EED62}" type="presParOf" srcId="{5CEA94F9-408C-4BF4-ACFE-979D667E3C65}" destId="{2B5EE610-78BA-43AE-8C5E-D408BD6BBEAE}" srcOrd="1" destOrd="0" presId="urn:microsoft.com/office/officeart/2005/8/layout/lProcess2"/>
    <dgm:cxn modelId="{43B93DBA-8F76-4F1E-BA9C-DFA2BAC570B5}" type="presParOf" srcId="{5CEA94F9-408C-4BF4-ACFE-979D667E3C65}" destId="{C1D6B7A8-FEC4-48CB-86E5-2FD654B8F374}" srcOrd="2" destOrd="0" presId="urn:microsoft.com/office/officeart/2005/8/layout/lProcess2"/>
    <dgm:cxn modelId="{B64EB392-F5F3-42DE-9E8D-FE65DD52C0F7}" type="presParOf" srcId="{C1D6B7A8-FEC4-48CB-86E5-2FD654B8F374}" destId="{F30C00E8-1854-4B1C-BE6B-D772C153B787}" srcOrd="0" destOrd="0" presId="urn:microsoft.com/office/officeart/2005/8/layout/lProcess2"/>
    <dgm:cxn modelId="{16B4332B-1002-4037-B81B-7EA5AA808F43}" type="presParOf" srcId="{F30C00E8-1854-4B1C-BE6B-D772C153B787}" destId="{A00E00F9-9A95-4356-B76F-7231230C0A1D}" srcOrd="0" destOrd="0" presId="urn:microsoft.com/office/officeart/2005/8/layout/lProcess2"/>
    <dgm:cxn modelId="{32BA7048-0B61-4A20-ADD8-210F85D83174}" type="presParOf" srcId="{F30C00E8-1854-4B1C-BE6B-D772C153B787}" destId="{B3F8ACFB-81F6-46D8-8315-9550FC55B1F1}" srcOrd="1" destOrd="0" presId="urn:microsoft.com/office/officeart/2005/8/layout/lProcess2"/>
    <dgm:cxn modelId="{4BF40E5D-EAA8-4A03-B558-55B53EDCC64E}" type="presParOf" srcId="{F30C00E8-1854-4B1C-BE6B-D772C153B787}" destId="{39B4767A-7EDA-4A67-BB53-561CF8EB9BEE}" srcOrd="2" destOrd="0" presId="urn:microsoft.com/office/officeart/2005/8/layout/lProcess2"/>
    <dgm:cxn modelId="{8B1487D2-D2C1-4D5F-865B-97D6B2BEEF35}" type="presParOf" srcId="{8A859B12-96CC-4AC4-8883-29C77491B5E3}" destId="{98774141-B59C-4A24-9CD9-E4F121FD701C}" srcOrd="5" destOrd="0" presId="urn:microsoft.com/office/officeart/2005/8/layout/lProcess2"/>
    <dgm:cxn modelId="{9E6D8F0C-C18C-42A1-A658-2C61C1F90301}" type="presParOf" srcId="{8A859B12-96CC-4AC4-8883-29C77491B5E3}" destId="{10DB4AE9-0210-49DD-A4A3-100796F55C0B}" srcOrd="6" destOrd="0" presId="urn:microsoft.com/office/officeart/2005/8/layout/lProcess2"/>
    <dgm:cxn modelId="{A5849B13-E05C-4D50-8047-CBD4B6D3026A}" type="presParOf" srcId="{10DB4AE9-0210-49DD-A4A3-100796F55C0B}" destId="{145BAE30-977D-43D7-A277-DE411D51B904}" srcOrd="0" destOrd="0" presId="urn:microsoft.com/office/officeart/2005/8/layout/lProcess2"/>
    <dgm:cxn modelId="{A5FD7C51-46C7-4C53-AFEA-D40D57420429}" type="presParOf" srcId="{10DB4AE9-0210-49DD-A4A3-100796F55C0B}" destId="{19B3E3B8-D468-43F1-AB6D-648CE7B16186}" srcOrd="1" destOrd="0" presId="urn:microsoft.com/office/officeart/2005/8/layout/lProcess2"/>
    <dgm:cxn modelId="{57AA6101-DF4E-42E0-ADAE-92BDAC762B95}" type="presParOf" srcId="{10DB4AE9-0210-49DD-A4A3-100796F55C0B}" destId="{63E06CCD-016D-45C1-9D52-D16738FFAC16}" srcOrd="2" destOrd="0" presId="urn:microsoft.com/office/officeart/2005/8/layout/lProcess2"/>
    <dgm:cxn modelId="{47E28FA7-32D6-4803-B47D-9FB4DC54C0D0}" type="presParOf" srcId="{63E06CCD-016D-45C1-9D52-D16738FFAC16}" destId="{AF91FEF0-640B-4554-B2D3-7FA5775AD0E9}" srcOrd="0" destOrd="0" presId="urn:microsoft.com/office/officeart/2005/8/layout/lProcess2"/>
    <dgm:cxn modelId="{953B64B2-1464-4291-B7BD-386D8DAFB368}" type="presParOf" srcId="{AF91FEF0-640B-4554-B2D3-7FA5775AD0E9}" destId="{7EE3D025-FBE8-401B-8FD1-DA86298BA56A}" srcOrd="0" destOrd="0" presId="urn:microsoft.com/office/officeart/2005/8/layout/lProcess2"/>
    <dgm:cxn modelId="{802C23E6-7289-4031-A273-7A381F5ADE16}" type="presParOf" srcId="{AF91FEF0-640B-4554-B2D3-7FA5775AD0E9}" destId="{58C33C8A-0344-4CA2-A18A-986AE9630976}" srcOrd="1" destOrd="0" presId="urn:microsoft.com/office/officeart/2005/8/layout/lProcess2"/>
    <dgm:cxn modelId="{DD5F108B-C1C1-40D2-B30F-DE329F7A157B}" type="presParOf" srcId="{AF91FEF0-640B-4554-B2D3-7FA5775AD0E9}" destId="{151EC1E2-EEEC-40AA-9342-4E25A2C3071E}" srcOrd="2" destOrd="0" presId="urn:microsoft.com/office/officeart/2005/8/layout/lProcess2"/>
    <dgm:cxn modelId="{A84A6B9A-F86C-4614-841F-01CA402BF745}" type="presParOf" srcId="{AF91FEF0-640B-4554-B2D3-7FA5775AD0E9}" destId="{A6D5D528-B679-472E-855E-005403FB632A}" srcOrd="3" destOrd="0" presId="urn:microsoft.com/office/officeart/2005/8/layout/lProcess2"/>
    <dgm:cxn modelId="{A893DEC3-0070-4D44-9EA3-73599FF96764}" type="presParOf" srcId="{AF91FEF0-640B-4554-B2D3-7FA5775AD0E9}" destId="{3C4B6B37-00E2-4373-8B2A-02E0CF4CD96B}" srcOrd="4" destOrd="0" presId="urn:microsoft.com/office/officeart/2005/8/layout/lProcess2"/>
    <dgm:cxn modelId="{18E8C6BE-3F89-42FC-B033-E19B9301CA75}" type="presParOf" srcId="{8A859B12-96CC-4AC4-8883-29C77491B5E3}" destId="{94E6C8D1-E851-4EBE-8EC7-90884F563FC0}" srcOrd="7" destOrd="0" presId="urn:microsoft.com/office/officeart/2005/8/layout/lProcess2"/>
    <dgm:cxn modelId="{4A4DECEA-9FB9-4F44-9798-7F1FB7156F7F}" type="presParOf" srcId="{8A859B12-96CC-4AC4-8883-29C77491B5E3}" destId="{A84B7AA2-80DE-4B3C-8D87-D157D491E3FE}" srcOrd="8" destOrd="0" presId="urn:microsoft.com/office/officeart/2005/8/layout/lProcess2"/>
    <dgm:cxn modelId="{46BB6173-B17A-4D3C-ADE2-A9DFC6229CEC}" type="presParOf" srcId="{A84B7AA2-80DE-4B3C-8D87-D157D491E3FE}" destId="{BC6ADE5B-F96F-41C6-BFF9-74152E001F81}" srcOrd="0" destOrd="0" presId="urn:microsoft.com/office/officeart/2005/8/layout/lProcess2"/>
    <dgm:cxn modelId="{22720F99-FE96-4001-A66F-EC696BC2F89C}" type="presParOf" srcId="{A84B7AA2-80DE-4B3C-8D87-D157D491E3FE}" destId="{C6ABFF44-0E6B-42D0-BED1-8900E808AA3F}" srcOrd="1" destOrd="0" presId="urn:microsoft.com/office/officeart/2005/8/layout/lProcess2"/>
    <dgm:cxn modelId="{77E755D3-E4DA-4DF6-8AE9-61C86BB3386C}" type="presParOf" srcId="{A84B7AA2-80DE-4B3C-8D87-D157D491E3FE}" destId="{BC46D428-0F8B-40EA-B7D5-F7D32C6FB36A}" srcOrd="2" destOrd="0" presId="urn:microsoft.com/office/officeart/2005/8/layout/lProcess2"/>
    <dgm:cxn modelId="{C6A8CCE0-D32A-47CE-BF10-C3AD7DBB4064}" type="presParOf" srcId="{BC46D428-0F8B-40EA-B7D5-F7D32C6FB36A}" destId="{13F78CB3-CA50-4CEF-B686-7DBCB3840AC5}" srcOrd="0" destOrd="0" presId="urn:microsoft.com/office/officeart/2005/8/layout/lProcess2"/>
    <dgm:cxn modelId="{2ABEEB52-7C02-47F8-BF5A-1E13285EC7B8}" type="presParOf" srcId="{13F78CB3-CA50-4CEF-B686-7DBCB3840AC5}" destId="{873719BC-6536-4C72-BAA0-1D8E26CB693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FF7F-D373-4D12-88E9-608E8824686D}">
      <dsp:nvSpPr>
        <dsp:cNvPr id="0" name=""/>
        <dsp:cNvSpPr/>
      </dsp:nvSpPr>
      <dsp:spPr>
        <a:xfrm>
          <a:off x="0" y="0"/>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A3FFD-0BE6-4C48-9E05-0039594B842E}">
      <dsp:nvSpPr>
        <dsp:cNvPr id="0" name=""/>
        <dsp:cNvSpPr/>
      </dsp:nvSpPr>
      <dsp:spPr>
        <a:xfrm>
          <a:off x="0" y="0"/>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i="1" kern="1200" dirty="0"/>
            <a:t>The scientific consensus that humans are altering the climate has passed 99.9%</a:t>
          </a:r>
          <a:endParaRPr lang="en-US" sz="3400" kern="1200" dirty="0"/>
        </a:p>
      </dsp:txBody>
      <dsp:txXfrm>
        <a:off x="0" y="0"/>
        <a:ext cx="5181600" cy="2175669"/>
      </dsp:txXfrm>
    </dsp:sp>
    <dsp:sp modelId="{4EF6360F-97CD-4A00-ADE3-2EEF2D05FE09}">
      <dsp:nvSpPr>
        <dsp:cNvPr id="0" name=""/>
        <dsp:cNvSpPr/>
      </dsp:nvSpPr>
      <dsp:spPr>
        <a:xfrm>
          <a:off x="0" y="2175669"/>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2B0F3-077C-4611-BF48-6C5FBE13A97B}">
      <dsp:nvSpPr>
        <dsp:cNvPr id="0" name=""/>
        <dsp:cNvSpPr/>
      </dsp:nvSpPr>
      <dsp:spPr>
        <a:xfrm>
          <a:off x="0" y="2175669"/>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i="1" kern="1200" dirty="0"/>
            <a:t>This is now similar to the level of agreement on evolution and plate tectonics</a:t>
          </a:r>
          <a:endParaRPr lang="en-US" sz="3400" kern="1200" dirty="0"/>
        </a:p>
      </dsp:txBody>
      <dsp:txXfrm>
        <a:off x="0" y="2175669"/>
        <a:ext cx="5181600" cy="21756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CF9FB-703D-4ECD-82EA-AF1A097734A8}">
      <dsp:nvSpPr>
        <dsp:cNvPr id="0" name=""/>
        <dsp:cNvSpPr/>
      </dsp:nvSpPr>
      <dsp:spPr>
        <a:xfrm>
          <a:off x="3338" y="91334"/>
          <a:ext cx="3255049" cy="84229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Out and About</a:t>
          </a:r>
        </a:p>
      </dsp:txBody>
      <dsp:txXfrm>
        <a:off x="3338" y="91334"/>
        <a:ext cx="3255049" cy="842293"/>
      </dsp:txXfrm>
    </dsp:sp>
    <dsp:sp modelId="{2C8C2BEA-53BA-4809-AF48-0EE689870396}">
      <dsp:nvSpPr>
        <dsp:cNvPr id="0" name=""/>
        <dsp:cNvSpPr/>
      </dsp:nvSpPr>
      <dsp:spPr>
        <a:xfrm>
          <a:off x="3338" y="933627"/>
          <a:ext cx="3255049" cy="352372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Walk/ Cycle / Scoot where you can</a:t>
          </a:r>
        </a:p>
        <a:p>
          <a:pPr marL="228600" lvl="1" indent="-228600" algn="l" defTabSz="1022350">
            <a:lnSpc>
              <a:spcPct val="90000"/>
            </a:lnSpc>
            <a:spcBef>
              <a:spcPct val="0"/>
            </a:spcBef>
            <a:spcAft>
              <a:spcPct val="15000"/>
            </a:spcAft>
            <a:buChar char="•"/>
          </a:pPr>
          <a:r>
            <a:rPr lang="en-GB" sz="2300" kern="1200" dirty="0"/>
            <a:t>Public Transport</a:t>
          </a:r>
        </a:p>
        <a:p>
          <a:pPr marL="228600" lvl="1" indent="-228600" algn="l" defTabSz="1022350">
            <a:lnSpc>
              <a:spcPct val="90000"/>
            </a:lnSpc>
            <a:spcBef>
              <a:spcPct val="0"/>
            </a:spcBef>
            <a:spcAft>
              <a:spcPct val="15000"/>
            </a:spcAft>
            <a:buChar char="•"/>
          </a:pPr>
          <a:r>
            <a:rPr lang="en-GB" sz="2300" kern="1200" dirty="0"/>
            <a:t>Electric Vehicles,  alternative fuel vehicles</a:t>
          </a:r>
        </a:p>
      </dsp:txBody>
      <dsp:txXfrm>
        <a:off x="3338" y="933627"/>
        <a:ext cx="3255049" cy="3523722"/>
      </dsp:txXfrm>
    </dsp:sp>
    <dsp:sp modelId="{5694BAF9-5ADA-40F8-A22B-EFFB27F000E3}">
      <dsp:nvSpPr>
        <dsp:cNvPr id="0" name=""/>
        <dsp:cNvSpPr/>
      </dsp:nvSpPr>
      <dsp:spPr>
        <a:xfrm>
          <a:off x="3714095" y="91334"/>
          <a:ext cx="3255049" cy="84229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Warmer more efficient home</a:t>
          </a:r>
        </a:p>
      </dsp:txBody>
      <dsp:txXfrm>
        <a:off x="3714095" y="91334"/>
        <a:ext cx="3255049" cy="842293"/>
      </dsp:txXfrm>
    </dsp:sp>
    <dsp:sp modelId="{05B3F7AD-E87B-4B73-8030-CFF4BDC2BEB4}">
      <dsp:nvSpPr>
        <dsp:cNvPr id="0" name=""/>
        <dsp:cNvSpPr/>
      </dsp:nvSpPr>
      <dsp:spPr>
        <a:xfrm>
          <a:off x="3714095" y="933627"/>
          <a:ext cx="3255049" cy="352372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Use heating controls</a:t>
          </a:r>
        </a:p>
        <a:p>
          <a:pPr marL="228600" lvl="1" indent="-228600" algn="l" defTabSz="1022350">
            <a:lnSpc>
              <a:spcPct val="90000"/>
            </a:lnSpc>
            <a:spcBef>
              <a:spcPct val="0"/>
            </a:spcBef>
            <a:spcAft>
              <a:spcPct val="15000"/>
            </a:spcAft>
            <a:buChar char="•"/>
          </a:pPr>
          <a:r>
            <a:rPr lang="en-GB" sz="2300" kern="1200" dirty="0"/>
            <a:t>Insulate your home</a:t>
          </a:r>
        </a:p>
        <a:p>
          <a:pPr marL="228600" lvl="1" indent="-228600" algn="l" defTabSz="1022350">
            <a:lnSpc>
              <a:spcPct val="90000"/>
            </a:lnSpc>
            <a:spcBef>
              <a:spcPct val="0"/>
            </a:spcBef>
            <a:spcAft>
              <a:spcPct val="15000"/>
            </a:spcAft>
            <a:buChar char="•"/>
          </a:pPr>
          <a:r>
            <a:rPr lang="en-GB" sz="2300" kern="1200" dirty="0"/>
            <a:t>Draught Proofing</a:t>
          </a:r>
        </a:p>
        <a:p>
          <a:pPr marL="228600" lvl="1" indent="-228600" algn="l" defTabSz="1022350">
            <a:lnSpc>
              <a:spcPct val="90000"/>
            </a:lnSpc>
            <a:spcBef>
              <a:spcPct val="0"/>
            </a:spcBef>
            <a:spcAft>
              <a:spcPct val="15000"/>
            </a:spcAft>
            <a:buChar char="•"/>
          </a:pPr>
          <a:r>
            <a:rPr lang="en-GB" sz="2300" kern="1200" dirty="0"/>
            <a:t>Upgrade heating system</a:t>
          </a:r>
        </a:p>
        <a:p>
          <a:pPr marL="228600" lvl="1" indent="-228600" algn="l" defTabSz="1022350">
            <a:lnSpc>
              <a:spcPct val="90000"/>
            </a:lnSpc>
            <a:spcBef>
              <a:spcPct val="0"/>
            </a:spcBef>
            <a:spcAft>
              <a:spcPct val="15000"/>
            </a:spcAft>
            <a:buChar char="•"/>
          </a:pPr>
          <a:r>
            <a:rPr lang="en-GB" sz="2300" kern="1200" dirty="0"/>
            <a:t>Low Energy lighting</a:t>
          </a:r>
        </a:p>
        <a:p>
          <a:pPr marL="228600" lvl="1" indent="-228600" algn="l" defTabSz="1022350">
            <a:lnSpc>
              <a:spcPct val="90000"/>
            </a:lnSpc>
            <a:spcBef>
              <a:spcPct val="0"/>
            </a:spcBef>
            <a:spcAft>
              <a:spcPct val="15000"/>
            </a:spcAft>
            <a:buChar char="•"/>
          </a:pPr>
          <a:r>
            <a:rPr lang="en-GB" sz="2300" kern="1200" dirty="0"/>
            <a:t>Energy Efficient Appliances</a:t>
          </a:r>
        </a:p>
        <a:p>
          <a:pPr marL="228600" lvl="1" indent="-228600" algn="l" defTabSz="1022350">
            <a:lnSpc>
              <a:spcPct val="90000"/>
            </a:lnSpc>
            <a:spcBef>
              <a:spcPct val="0"/>
            </a:spcBef>
            <a:spcAft>
              <a:spcPct val="15000"/>
            </a:spcAft>
            <a:buChar char="•"/>
          </a:pPr>
          <a:endParaRPr lang="en-GB" sz="2300" kern="1200" dirty="0"/>
        </a:p>
      </dsp:txBody>
      <dsp:txXfrm>
        <a:off x="3714095" y="933627"/>
        <a:ext cx="3255049" cy="3523722"/>
      </dsp:txXfrm>
    </dsp:sp>
    <dsp:sp modelId="{81B78C5A-2D48-42B8-82B7-38412A13B81E}">
      <dsp:nvSpPr>
        <dsp:cNvPr id="0" name=""/>
        <dsp:cNvSpPr/>
      </dsp:nvSpPr>
      <dsp:spPr>
        <a:xfrm>
          <a:off x="7424851" y="91334"/>
          <a:ext cx="3255049" cy="84229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Lifestyle</a:t>
          </a:r>
        </a:p>
      </dsp:txBody>
      <dsp:txXfrm>
        <a:off x="7424851" y="91334"/>
        <a:ext cx="3255049" cy="842293"/>
      </dsp:txXfrm>
    </dsp:sp>
    <dsp:sp modelId="{9452FFD7-8C9C-485A-A500-A344C93E1C36}">
      <dsp:nvSpPr>
        <dsp:cNvPr id="0" name=""/>
        <dsp:cNvSpPr/>
      </dsp:nvSpPr>
      <dsp:spPr>
        <a:xfrm>
          <a:off x="7424851" y="933627"/>
          <a:ext cx="3255049" cy="352372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Reduce, Re-use, recycle</a:t>
          </a:r>
        </a:p>
        <a:p>
          <a:pPr marL="228600" lvl="1" indent="-228600" algn="l" defTabSz="1022350">
            <a:lnSpc>
              <a:spcPct val="90000"/>
            </a:lnSpc>
            <a:spcBef>
              <a:spcPct val="0"/>
            </a:spcBef>
            <a:spcAft>
              <a:spcPct val="15000"/>
            </a:spcAft>
            <a:buChar char="•"/>
          </a:pPr>
          <a:r>
            <a:rPr lang="en-GB" sz="2300" kern="1200" dirty="0"/>
            <a:t>Reduce meat and dairy consumption, Locally sourced, seasonal or sustainably produced food</a:t>
          </a:r>
        </a:p>
      </dsp:txBody>
      <dsp:txXfrm>
        <a:off x="7424851" y="933627"/>
        <a:ext cx="3255049" cy="3523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07459-A976-4550-9D97-5B68F6424EDA}">
      <dsp:nvSpPr>
        <dsp:cNvPr id="0" name=""/>
        <dsp:cNvSpPr/>
      </dsp:nvSpPr>
      <dsp:spPr>
        <a:xfrm rot="5400000">
          <a:off x="-319032" y="319288"/>
          <a:ext cx="2126886" cy="148882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How will the Climate Change?</a:t>
          </a:r>
        </a:p>
      </dsp:txBody>
      <dsp:txXfrm rot="-5400000">
        <a:off x="1" y="744665"/>
        <a:ext cx="1488820" cy="638066"/>
      </dsp:txXfrm>
    </dsp:sp>
    <dsp:sp modelId="{1BE3C44A-ACB8-4525-A599-B5DFBB3F6022}">
      <dsp:nvSpPr>
        <dsp:cNvPr id="0" name=""/>
        <dsp:cNvSpPr/>
      </dsp:nvSpPr>
      <dsp:spPr>
        <a:xfrm rot="5400000">
          <a:off x="5429961" y="-3940884"/>
          <a:ext cx="1382476" cy="9264757"/>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Warmer and wetter winters</a:t>
          </a:r>
        </a:p>
        <a:p>
          <a:pPr marL="171450" lvl="1" indent="-171450" algn="l" defTabSz="844550">
            <a:lnSpc>
              <a:spcPct val="90000"/>
            </a:lnSpc>
            <a:spcBef>
              <a:spcPct val="0"/>
            </a:spcBef>
            <a:spcAft>
              <a:spcPct val="15000"/>
            </a:spcAft>
            <a:buChar char="•"/>
          </a:pPr>
          <a:r>
            <a:rPr lang="en-GB" sz="1900" kern="1200" dirty="0"/>
            <a:t>Hotter and drier summers</a:t>
          </a:r>
        </a:p>
        <a:p>
          <a:pPr marL="171450" lvl="1" indent="-171450" algn="l" defTabSz="844550">
            <a:lnSpc>
              <a:spcPct val="90000"/>
            </a:lnSpc>
            <a:spcBef>
              <a:spcPct val="0"/>
            </a:spcBef>
            <a:spcAft>
              <a:spcPct val="15000"/>
            </a:spcAft>
            <a:buChar char="•"/>
          </a:pPr>
          <a:r>
            <a:rPr lang="en-GB" sz="1900" kern="1200" dirty="0"/>
            <a:t>More frequent and intense weather extremes</a:t>
          </a:r>
        </a:p>
      </dsp:txBody>
      <dsp:txXfrm rot="-5400000">
        <a:off x="1488821" y="67743"/>
        <a:ext cx="9197270" cy="1247502"/>
      </dsp:txXfrm>
    </dsp:sp>
    <dsp:sp modelId="{AD6246CA-B50C-4EC8-8869-C162879E8B3C}">
      <dsp:nvSpPr>
        <dsp:cNvPr id="0" name=""/>
        <dsp:cNvSpPr/>
      </dsp:nvSpPr>
      <dsp:spPr>
        <a:xfrm rot="5400000">
          <a:off x="-319032" y="2158979"/>
          <a:ext cx="2126886" cy="148882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Impacts of Climate Change</a:t>
          </a:r>
        </a:p>
      </dsp:txBody>
      <dsp:txXfrm rot="-5400000">
        <a:off x="1" y="2584356"/>
        <a:ext cx="1488820" cy="638066"/>
      </dsp:txXfrm>
    </dsp:sp>
    <dsp:sp modelId="{CFC1BC04-C747-4366-88F9-A3CC751E5713}">
      <dsp:nvSpPr>
        <dsp:cNvPr id="0" name=""/>
        <dsp:cNvSpPr/>
      </dsp:nvSpPr>
      <dsp:spPr>
        <a:xfrm rot="5400000">
          <a:off x="5429961" y="-2101193"/>
          <a:ext cx="1382476" cy="9264757"/>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Heatwaves are a risk to public health, can damage buildings and impact transport.	</a:t>
          </a:r>
          <a:endParaRPr lang="en-US" sz="1900" kern="1200" dirty="0"/>
        </a:p>
        <a:p>
          <a:pPr marL="171450" lvl="1" indent="-171450" algn="l" defTabSz="844550">
            <a:lnSpc>
              <a:spcPct val="90000"/>
            </a:lnSpc>
            <a:spcBef>
              <a:spcPct val="0"/>
            </a:spcBef>
            <a:spcAft>
              <a:spcPct val="15000"/>
            </a:spcAft>
            <a:buChar char="•"/>
          </a:pPr>
          <a:r>
            <a:rPr lang="en-GB" sz="1900" kern="1200" dirty="0"/>
            <a:t>Increased rainfall and flooding including flash floods.</a:t>
          </a:r>
          <a:endParaRPr lang="en-US" sz="1900" kern="1200" dirty="0"/>
        </a:p>
        <a:p>
          <a:pPr marL="171450" lvl="1" indent="-171450" algn="l" defTabSz="844550">
            <a:lnSpc>
              <a:spcPct val="90000"/>
            </a:lnSpc>
            <a:spcBef>
              <a:spcPct val="0"/>
            </a:spcBef>
            <a:spcAft>
              <a:spcPct val="15000"/>
            </a:spcAft>
            <a:buChar char="•"/>
          </a:pPr>
          <a:r>
            <a:rPr lang="en-GB" sz="1900" kern="1200" dirty="0"/>
            <a:t>Coastal Flooding – increased flooding in low lying areas.</a:t>
          </a:r>
          <a:endParaRPr lang="en-US" sz="1900" kern="1200" dirty="0"/>
        </a:p>
        <a:p>
          <a:pPr marL="171450" lvl="1" indent="-171450" algn="l" defTabSz="844550">
            <a:lnSpc>
              <a:spcPct val="90000"/>
            </a:lnSpc>
            <a:spcBef>
              <a:spcPct val="0"/>
            </a:spcBef>
            <a:spcAft>
              <a:spcPct val="15000"/>
            </a:spcAft>
            <a:buChar char="•"/>
          </a:pPr>
          <a:r>
            <a:rPr lang="en-GB" sz="1900" kern="1200" dirty="0"/>
            <a:t>Impacts on farming, available crops and growing seasons.</a:t>
          </a:r>
          <a:endParaRPr lang="en-US" sz="1900" kern="1200" dirty="0"/>
        </a:p>
      </dsp:txBody>
      <dsp:txXfrm rot="-5400000">
        <a:off x="1488821" y="1907434"/>
        <a:ext cx="9197270" cy="1247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C8F5A-A14D-40B4-B968-682E4CFDC32F}">
      <dsp:nvSpPr>
        <dsp:cNvPr id="0" name=""/>
        <dsp:cNvSpPr/>
      </dsp:nvSpPr>
      <dsp:spPr>
        <a:xfrm>
          <a:off x="1171961" y="872971"/>
          <a:ext cx="1802250" cy="1802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DEA924-1269-4181-83BA-5979BEEB73BD}">
      <dsp:nvSpPr>
        <dsp:cNvPr id="0" name=""/>
        <dsp:cNvSpPr/>
      </dsp:nvSpPr>
      <dsp:spPr>
        <a:xfrm>
          <a:off x="70586" y="3120415"/>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dirty="0"/>
            <a:t>Net zero means that total greenhouse gas (GHG) emissions are equal to or less than the emissions removed from the environment. </a:t>
          </a:r>
          <a:endParaRPr lang="en-US" sz="1700" kern="1200" dirty="0"/>
        </a:p>
      </dsp:txBody>
      <dsp:txXfrm>
        <a:off x="70586" y="3120415"/>
        <a:ext cx="4005000" cy="720000"/>
      </dsp:txXfrm>
    </dsp:sp>
    <dsp:sp modelId="{34AE3198-B477-4C28-9DC4-67F5B2CF409B}">
      <dsp:nvSpPr>
        <dsp:cNvPr id="0" name=""/>
        <dsp:cNvSpPr/>
      </dsp:nvSpPr>
      <dsp:spPr>
        <a:xfrm>
          <a:off x="5877836" y="872971"/>
          <a:ext cx="1802250" cy="1802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43197-0AA8-43F2-BE8A-77B207347BFB}">
      <dsp:nvSpPr>
        <dsp:cNvPr id="0" name=""/>
        <dsp:cNvSpPr/>
      </dsp:nvSpPr>
      <dsp:spPr>
        <a:xfrm>
          <a:off x="4776461" y="3120415"/>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This can be achieved by a combination of emission reduction and emission removal</a:t>
          </a:r>
          <a:endParaRPr lang="en-US" sz="1700" kern="1200"/>
        </a:p>
      </dsp:txBody>
      <dsp:txXfrm>
        <a:off x="4776461" y="3120415"/>
        <a:ext cx="400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ECF91-72AB-4B0C-8C5B-E86864326D7A}">
      <dsp:nvSpPr>
        <dsp:cNvPr id="0" name=""/>
        <dsp:cNvSpPr/>
      </dsp:nvSpPr>
      <dsp:spPr>
        <a:xfrm>
          <a:off x="1169" y="1138919"/>
          <a:ext cx="1522155" cy="152215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7968D4-3CFA-4214-87E7-E0641D77468D}">
      <dsp:nvSpPr>
        <dsp:cNvPr id="0" name=""/>
        <dsp:cNvSpPr/>
      </dsp:nvSpPr>
      <dsp:spPr>
        <a:xfrm>
          <a:off x="248961" y="2052212"/>
          <a:ext cx="1522155" cy="152215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Globally – Paris </a:t>
          </a:r>
          <a:r>
            <a:rPr lang="en-GB" sz="1500" b="0" kern="1200" dirty="0"/>
            <a:t>Agreement</a:t>
          </a:r>
        </a:p>
        <a:p>
          <a:pPr marL="114300" lvl="1" indent="-114300" algn="l" defTabSz="533400">
            <a:lnSpc>
              <a:spcPct val="90000"/>
            </a:lnSpc>
            <a:spcBef>
              <a:spcPct val="0"/>
            </a:spcBef>
            <a:spcAft>
              <a:spcPct val="15000"/>
            </a:spcAft>
            <a:buChar char="•"/>
          </a:pPr>
          <a:r>
            <a:rPr lang="en-GB" sz="1200" b="0" kern="1200" dirty="0"/>
            <a:t>Well below 2°C </a:t>
          </a:r>
        </a:p>
        <a:p>
          <a:pPr marL="114300" lvl="1" indent="-114300" algn="l" defTabSz="533400">
            <a:lnSpc>
              <a:spcPct val="90000"/>
            </a:lnSpc>
            <a:spcBef>
              <a:spcPct val="0"/>
            </a:spcBef>
            <a:spcAft>
              <a:spcPct val="15000"/>
            </a:spcAft>
            <a:buChar char="•"/>
          </a:pPr>
          <a:r>
            <a:rPr lang="en-GB" sz="1200" b="0" kern="1200" dirty="0"/>
            <a:t>Pursue 1.5°C </a:t>
          </a:r>
        </a:p>
      </dsp:txBody>
      <dsp:txXfrm>
        <a:off x="293543" y="2096794"/>
        <a:ext cx="1432991" cy="1432991"/>
      </dsp:txXfrm>
    </dsp:sp>
    <dsp:sp modelId="{845D72EE-015F-47D6-BC59-8074BAD87D49}">
      <dsp:nvSpPr>
        <dsp:cNvPr id="0" name=""/>
        <dsp:cNvSpPr/>
      </dsp:nvSpPr>
      <dsp:spPr>
        <a:xfrm>
          <a:off x="1816524" y="1717121"/>
          <a:ext cx="293200" cy="36575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816524" y="1790271"/>
        <a:ext cx="205240" cy="219452"/>
      </dsp:txXfrm>
    </dsp:sp>
    <dsp:sp modelId="{F9D8B429-2539-4346-AB29-3C0027E1FF11}">
      <dsp:nvSpPr>
        <dsp:cNvPr id="0" name=""/>
        <dsp:cNvSpPr/>
      </dsp:nvSpPr>
      <dsp:spPr>
        <a:xfrm>
          <a:off x="2361040" y="1138919"/>
          <a:ext cx="1522155" cy="152215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36FCA-46D2-4A30-BD9D-9F332772D55E}">
      <dsp:nvSpPr>
        <dsp:cNvPr id="0" name=""/>
        <dsp:cNvSpPr/>
      </dsp:nvSpPr>
      <dsp:spPr>
        <a:xfrm>
          <a:off x="2608833" y="2052212"/>
          <a:ext cx="1522155" cy="152215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UK Target </a:t>
          </a:r>
        </a:p>
        <a:p>
          <a:pPr marL="114300" lvl="1" indent="-114300" algn="l" defTabSz="533400">
            <a:lnSpc>
              <a:spcPct val="90000"/>
            </a:lnSpc>
            <a:spcBef>
              <a:spcPct val="0"/>
            </a:spcBef>
            <a:spcAft>
              <a:spcPct val="15000"/>
            </a:spcAft>
            <a:buChar char="•"/>
          </a:pPr>
          <a:r>
            <a:rPr lang="en-GB" sz="1200" b="0" kern="1200" dirty="0"/>
            <a:t>Net Zero by 2050</a:t>
          </a:r>
        </a:p>
      </dsp:txBody>
      <dsp:txXfrm>
        <a:off x="2653415" y="2096794"/>
        <a:ext cx="1432991" cy="1432991"/>
      </dsp:txXfrm>
    </dsp:sp>
    <dsp:sp modelId="{2CC87B04-A8A0-4F09-93D2-C63BF7DBD331}">
      <dsp:nvSpPr>
        <dsp:cNvPr id="0" name=""/>
        <dsp:cNvSpPr/>
      </dsp:nvSpPr>
      <dsp:spPr>
        <a:xfrm>
          <a:off x="4176396" y="1717121"/>
          <a:ext cx="293200" cy="36575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176396" y="1790271"/>
        <a:ext cx="205240" cy="219452"/>
      </dsp:txXfrm>
    </dsp:sp>
    <dsp:sp modelId="{C4EF0B99-F3FE-426D-94BD-62A386EEC054}">
      <dsp:nvSpPr>
        <dsp:cNvPr id="0" name=""/>
        <dsp:cNvSpPr/>
      </dsp:nvSpPr>
      <dsp:spPr>
        <a:xfrm>
          <a:off x="4720911" y="1138919"/>
          <a:ext cx="1522155" cy="1522155"/>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C4E26-AF6E-40AC-A192-69D308F72A55}">
      <dsp:nvSpPr>
        <dsp:cNvPr id="0" name=""/>
        <dsp:cNvSpPr/>
      </dsp:nvSpPr>
      <dsp:spPr>
        <a:xfrm>
          <a:off x="4968704" y="2052212"/>
          <a:ext cx="1522155" cy="152215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West Midlands</a:t>
          </a:r>
        </a:p>
        <a:p>
          <a:pPr marL="114300" lvl="1" indent="-114300" algn="l" defTabSz="533400">
            <a:lnSpc>
              <a:spcPct val="90000"/>
            </a:lnSpc>
            <a:spcBef>
              <a:spcPct val="0"/>
            </a:spcBef>
            <a:spcAft>
              <a:spcPct val="15000"/>
            </a:spcAft>
            <a:buChar char="•"/>
          </a:pPr>
          <a:r>
            <a:rPr lang="en-GB" sz="1200" b="0" kern="1200" dirty="0"/>
            <a:t>Net Zero by 2041</a:t>
          </a:r>
        </a:p>
      </dsp:txBody>
      <dsp:txXfrm>
        <a:off x="5013286" y="2096794"/>
        <a:ext cx="1432991" cy="1432991"/>
      </dsp:txXfrm>
    </dsp:sp>
    <dsp:sp modelId="{62FA9645-D64C-4AC9-87D5-F930ADA184ED}">
      <dsp:nvSpPr>
        <dsp:cNvPr id="0" name=""/>
        <dsp:cNvSpPr/>
      </dsp:nvSpPr>
      <dsp:spPr>
        <a:xfrm>
          <a:off x="6536267" y="1717121"/>
          <a:ext cx="293200" cy="36575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536267" y="1790271"/>
        <a:ext cx="205240" cy="219452"/>
      </dsp:txXfrm>
    </dsp:sp>
    <dsp:sp modelId="{946BFF0B-7626-4D79-A05E-83EC4F043264}">
      <dsp:nvSpPr>
        <dsp:cNvPr id="0" name=""/>
        <dsp:cNvSpPr/>
      </dsp:nvSpPr>
      <dsp:spPr>
        <a:xfrm>
          <a:off x="7080783" y="1138919"/>
          <a:ext cx="1522155" cy="1522155"/>
        </a:xfrm>
        <a:prstGeom prst="roundRect">
          <a:avLst>
            <a:gd name="adj" fmla="val 10000"/>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7452C6-8753-4B72-BFBA-DC4D3F1D6A9F}">
      <dsp:nvSpPr>
        <dsp:cNvPr id="0" name=""/>
        <dsp:cNvSpPr/>
      </dsp:nvSpPr>
      <dsp:spPr>
        <a:xfrm>
          <a:off x="7328575" y="2052212"/>
          <a:ext cx="1522155" cy="152215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Solihull</a:t>
          </a:r>
        </a:p>
        <a:p>
          <a:pPr marL="114300" lvl="1" indent="-114300" algn="l" defTabSz="533400">
            <a:lnSpc>
              <a:spcPct val="90000"/>
            </a:lnSpc>
            <a:spcBef>
              <a:spcPct val="0"/>
            </a:spcBef>
            <a:spcAft>
              <a:spcPct val="15000"/>
            </a:spcAft>
            <a:buChar char="•"/>
          </a:pPr>
          <a:r>
            <a:rPr lang="en-GB" sz="1200" b="0" kern="1200" dirty="0">
              <a:solidFill>
                <a:schemeClr val="tx1"/>
              </a:solidFill>
            </a:rPr>
            <a:t>Borough wide 2041</a:t>
          </a:r>
        </a:p>
        <a:p>
          <a:pPr marL="114300" lvl="1" indent="-114300" algn="l" defTabSz="533400">
            <a:lnSpc>
              <a:spcPct val="90000"/>
            </a:lnSpc>
            <a:spcBef>
              <a:spcPct val="0"/>
            </a:spcBef>
            <a:spcAft>
              <a:spcPct val="15000"/>
            </a:spcAft>
            <a:buChar char="•"/>
          </a:pPr>
          <a:endParaRPr lang="en-GB" sz="1200" b="0" kern="1200" dirty="0">
            <a:solidFill>
              <a:schemeClr val="tx1"/>
            </a:solidFill>
          </a:endParaRPr>
        </a:p>
        <a:p>
          <a:pPr marL="114300" lvl="1" indent="-114300" algn="l" defTabSz="533400">
            <a:lnSpc>
              <a:spcPct val="90000"/>
            </a:lnSpc>
            <a:spcBef>
              <a:spcPct val="0"/>
            </a:spcBef>
            <a:spcAft>
              <a:spcPct val="15000"/>
            </a:spcAft>
            <a:buChar char="•"/>
          </a:pPr>
          <a:r>
            <a:rPr lang="en-GB" sz="1200" b="0" kern="1200" dirty="0">
              <a:solidFill>
                <a:schemeClr val="tx1"/>
              </a:solidFill>
            </a:rPr>
            <a:t>Net by 2030 for the </a:t>
          </a:r>
          <a:r>
            <a:rPr lang="en-GB" sz="1200" b="0" kern="1200">
              <a:solidFill>
                <a:schemeClr val="tx1"/>
              </a:solidFill>
            </a:rPr>
            <a:t>Council’ </a:t>
          </a:r>
          <a:r>
            <a:rPr lang="en-GB" sz="1200" b="0" kern="1200" dirty="0">
              <a:solidFill>
                <a:schemeClr val="tx1"/>
              </a:solidFill>
            </a:rPr>
            <a:t>own operations</a:t>
          </a:r>
        </a:p>
      </dsp:txBody>
      <dsp:txXfrm>
        <a:off x="7373157" y="2096794"/>
        <a:ext cx="1432991" cy="1432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6187F-AE88-45E2-A216-699ED201C216}">
      <dsp:nvSpPr>
        <dsp:cNvPr id="0" name=""/>
        <dsp:cNvSpPr/>
      </dsp:nvSpPr>
      <dsp:spPr>
        <a:xfrm>
          <a:off x="9338" y="0"/>
          <a:ext cx="2791119" cy="13255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Target</a:t>
          </a:r>
        </a:p>
      </dsp:txBody>
      <dsp:txXfrm>
        <a:off x="48162" y="38824"/>
        <a:ext cx="2713471" cy="1247915"/>
      </dsp:txXfrm>
    </dsp:sp>
    <dsp:sp modelId="{E7EE4379-A454-452C-A108-B25FF4D061F9}">
      <dsp:nvSpPr>
        <dsp:cNvPr id="0" name=""/>
        <dsp:cNvSpPr/>
      </dsp:nvSpPr>
      <dsp:spPr>
        <a:xfrm>
          <a:off x="3079569" y="316682"/>
          <a:ext cx="591717" cy="6921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3079569" y="455121"/>
        <a:ext cx="414202" cy="415319"/>
      </dsp:txXfrm>
    </dsp:sp>
    <dsp:sp modelId="{21AA7F6F-259E-4742-8E97-ED63B5D94A13}">
      <dsp:nvSpPr>
        <dsp:cNvPr id="0" name=""/>
        <dsp:cNvSpPr/>
      </dsp:nvSpPr>
      <dsp:spPr>
        <a:xfrm>
          <a:off x="3916905" y="0"/>
          <a:ext cx="2791119" cy="13255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Challenge</a:t>
          </a:r>
        </a:p>
      </dsp:txBody>
      <dsp:txXfrm>
        <a:off x="3955729" y="38824"/>
        <a:ext cx="2713471" cy="1247915"/>
      </dsp:txXfrm>
    </dsp:sp>
    <dsp:sp modelId="{36B555EB-EAB7-48F3-9410-3CCC76B3B1E9}">
      <dsp:nvSpPr>
        <dsp:cNvPr id="0" name=""/>
        <dsp:cNvSpPr/>
      </dsp:nvSpPr>
      <dsp:spPr>
        <a:xfrm>
          <a:off x="6987136" y="316682"/>
          <a:ext cx="591717" cy="6921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6987136" y="455121"/>
        <a:ext cx="414202" cy="415319"/>
      </dsp:txXfrm>
    </dsp:sp>
    <dsp:sp modelId="{BCEB685B-1FAB-4FAF-AB64-EC205D2A52BE}">
      <dsp:nvSpPr>
        <dsp:cNvPr id="0" name=""/>
        <dsp:cNvSpPr/>
      </dsp:nvSpPr>
      <dsp:spPr>
        <a:xfrm>
          <a:off x="7824472" y="0"/>
          <a:ext cx="2791119" cy="13255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Approach</a:t>
          </a:r>
        </a:p>
      </dsp:txBody>
      <dsp:txXfrm>
        <a:off x="7863296" y="38824"/>
        <a:ext cx="2713471" cy="1247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812E5-C9EF-4CAF-A461-C61DEE909442}">
      <dsp:nvSpPr>
        <dsp:cNvPr id="0" name=""/>
        <dsp:cNvSpPr/>
      </dsp:nvSpPr>
      <dsp:spPr>
        <a:xfrm>
          <a:off x="0" y="0"/>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C28AB-7C6E-41B9-835C-E3C62F30AC8E}">
      <dsp:nvSpPr>
        <dsp:cNvPr id="0" name=""/>
        <dsp:cNvSpPr/>
      </dsp:nvSpPr>
      <dsp:spPr>
        <a:xfrm>
          <a:off x="0" y="0"/>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Efficient, warmer, greener Homes</a:t>
          </a:r>
        </a:p>
      </dsp:txBody>
      <dsp:txXfrm>
        <a:off x="0" y="0"/>
        <a:ext cx="7848872" cy="435796"/>
      </dsp:txXfrm>
    </dsp:sp>
    <dsp:sp modelId="{4F3527C4-3D1F-4053-8C42-ECE007A14B61}">
      <dsp:nvSpPr>
        <dsp:cNvPr id="0" name=""/>
        <dsp:cNvSpPr/>
      </dsp:nvSpPr>
      <dsp:spPr>
        <a:xfrm>
          <a:off x="0" y="435796"/>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8D65D-7C52-40A7-94AE-D6F508466029}">
      <dsp:nvSpPr>
        <dsp:cNvPr id="0" name=""/>
        <dsp:cNvSpPr/>
      </dsp:nvSpPr>
      <dsp:spPr>
        <a:xfrm>
          <a:off x="0" y="435796"/>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Ensure new developments support net zero</a:t>
          </a:r>
        </a:p>
      </dsp:txBody>
      <dsp:txXfrm>
        <a:off x="0" y="435796"/>
        <a:ext cx="7848872" cy="435796"/>
      </dsp:txXfrm>
    </dsp:sp>
    <dsp:sp modelId="{D3DE715F-325C-439B-B5D8-76DCF0B7AC7F}">
      <dsp:nvSpPr>
        <dsp:cNvPr id="0" name=""/>
        <dsp:cNvSpPr/>
      </dsp:nvSpPr>
      <dsp:spPr>
        <a:xfrm>
          <a:off x="0" y="871593"/>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B611A-FC7F-425F-919B-77536C650268}">
      <dsp:nvSpPr>
        <dsp:cNvPr id="0" name=""/>
        <dsp:cNvSpPr/>
      </dsp:nvSpPr>
      <dsp:spPr>
        <a:xfrm>
          <a:off x="0" y="871593"/>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Active Travel and Public Transport</a:t>
          </a:r>
        </a:p>
      </dsp:txBody>
      <dsp:txXfrm>
        <a:off x="0" y="871593"/>
        <a:ext cx="7848872" cy="435796"/>
      </dsp:txXfrm>
    </dsp:sp>
    <dsp:sp modelId="{5F514D73-88D9-4A07-A609-611C07AEDCAA}">
      <dsp:nvSpPr>
        <dsp:cNvPr id="0" name=""/>
        <dsp:cNvSpPr/>
      </dsp:nvSpPr>
      <dsp:spPr>
        <a:xfrm>
          <a:off x="0" y="1307389"/>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0AD95-FF80-4E3F-8DBD-4DDB856C288C}">
      <dsp:nvSpPr>
        <dsp:cNvPr id="0" name=""/>
        <dsp:cNvSpPr/>
      </dsp:nvSpPr>
      <dsp:spPr>
        <a:xfrm>
          <a:off x="0" y="1307389"/>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Moving to cleaner vehicles – EV’s alternative technology</a:t>
          </a:r>
          <a:endParaRPr lang="en-GB" sz="2000" kern="1200" dirty="0"/>
        </a:p>
      </dsp:txBody>
      <dsp:txXfrm>
        <a:off x="0" y="1307389"/>
        <a:ext cx="7848872" cy="435796"/>
      </dsp:txXfrm>
    </dsp:sp>
    <dsp:sp modelId="{AF3BE3DF-8B04-4022-B60D-D45382170355}">
      <dsp:nvSpPr>
        <dsp:cNvPr id="0" name=""/>
        <dsp:cNvSpPr/>
      </dsp:nvSpPr>
      <dsp:spPr>
        <a:xfrm>
          <a:off x="0" y="1743186"/>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A3155-762C-42FE-B967-5D0940D5BC61}">
      <dsp:nvSpPr>
        <dsp:cNvPr id="0" name=""/>
        <dsp:cNvSpPr/>
      </dsp:nvSpPr>
      <dsp:spPr>
        <a:xfrm>
          <a:off x="0" y="1743186"/>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Ensuring the right infrastructure is in place</a:t>
          </a:r>
        </a:p>
      </dsp:txBody>
      <dsp:txXfrm>
        <a:off x="0" y="1743186"/>
        <a:ext cx="7848872" cy="435796"/>
      </dsp:txXfrm>
    </dsp:sp>
    <dsp:sp modelId="{66CA757B-F13E-46A5-AF71-880A2BD0A73E}">
      <dsp:nvSpPr>
        <dsp:cNvPr id="0" name=""/>
        <dsp:cNvSpPr/>
      </dsp:nvSpPr>
      <dsp:spPr>
        <a:xfrm>
          <a:off x="0" y="2178983"/>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D348C-9F31-4D5D-A7E6-ACA47BCFD1F2}">
      <dsp:nvSpPr>
        <dsp:cNvPr id="0" name=""/>
        <dsp:cNvSpPr/>
      </dsp:nvSpPr>
      <dsp:spPr>
        <a:xfrm>
          <a:off x="0" y="2178983"/>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Ensuring Community Involvement</a:t>
          </a:r>
        </a:p>
      </dsp:txBody>
      <dsp:txXfrm>
        <a:off x="0" y="2178983"/>
        <a:ext cx="7848872" cy="435796"/>
      </dsp:txXfrm>
    </dsp:sp>
    <dsp:sp modelId="{40984640-74AC-43D7-9CCB-D13E877D21FD}">
      <dsp:nvSpPr>
        <dsp:cNvPr id="0" name=""/>
        <dsp:cNvSpPr/>
      </dsp:nvSpPr>
      <dsp:spPr>
        <a:xfrm>
          <a:off x="0" y="2614779"/>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147CE-A178-416A-BC5C-E6E5B24F9981}">
      <dsp:nvSpPr>
        <dsp:cNvPr id="0" name=""/>
        <dsp:cNvSpPr/>
      </dsp:nvSpPr>
      <dsp:spPr>
        <a:xfrm>
          <a:off x="0" y="2614779"/>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Funding and Financing</a:t>
          </a:r>
        </a:p>
      </dsp:txBody>
      <dsp:txXfrm>
        <a:off x="0" y="2614779"/>
        <a:ext cx="7848872" cy="435796"/>
      </dsp:txXfrm>
    </dsp:sp>
    <dsp:sp modelId="{3440F537-EFE1-49C2-A1AC-1E92B7951C53}">
      <dsp:nvSpPr>
        <dsp:cNvPr id="0" name=""/>
        <dsp:cNvSpPr/>
      </dsp:nvSpPr>
      <dsp:spPr>
        <a:xfrm>
          <a:off x="0" y="3050576"/>
          <a:ext cx="784887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E6FE1-F853-4B94-B71B-01AA7BD57D9D}">
      <dsp:nvSpPr>
        <dsp:cNvPr id="0" name=""/>
        <dsp:cNvSpPr/>
      </dsp:nvSpPr>
      <dsp:spPr>
        <a:xfrm>
          <a:off x="0" y="3050576"/>
          <a:ext cx="7848872"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We </a:t>
          </a:r>
          <a:r>
            <a:rPr lang="en-GB" sz="2000" b="1" kern="1200" dirty="0"/>
            <a:t>don’t have all the answers yet!</a:t>
          </a:r>
          <a:r>
            <a:rPr lang="en-GB" sz="2000" kern="1200" dirty="0"/>
            <a:t> </a:t>
          </a:r>
        </a:p>
      </dsp:txBody>
      <dsp:txXfrm>
        <a:off x="0" y="3050576"/>
        <a:ext cx="7848872" cy="435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2E94-001B-43FD-A1B3-B1C6E53F4417}">
      <dsp:nvSpPr>
        <dsp:cNvPr id="0" name=""/>
        <dsp:cNvSpPr/>
      </dsp:nvSpPr>
      <dsp:spPr>
        <a:xfrm>
          <a:off x="0" y="67021"/>
          <a:ext cx="2610289" cy="1566173"/>
        </a:xfrm>
        <a:prstGeom prst="flowChartAlternateProcess">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Green recovery</a:t>
          </a:r>
          <a:endParaRPr lang="en-GB" sz="2800" b="1" kern="1200" dirty="0"/>
        </a:p>
      </dsp:txBody>
      <dsp:txXfrm>
        <a:off x="76453" y="143474"/>
        <a:ext cx="2457383" cy="1413267"/>
      </dsp:txXfrm>
    </dsp:sp>
    <dsp:sp modelId="{47AF7C30-6609-4B4E-A89A-DA0E8192A9D1}">
      <dsp:nvSpPr>
        <dsp:cNvPr id="0" name=""/>
        <dsp:cNvSpPr/>
      </dsp:nvSpPr>
      <dsp:spPr>
        <a:xfrm>
          <a:off x="2871319" y="67507"/>
          <a:ext cx="2610289" cy="1566173"/>
        </a:xfrm>
        <a:prstGeom prst="flowChartAlternateProcess">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Zero carbon growth</a:t>
          </a:r>
          <a:endParaRPr lang="en-GB" sz="2800" b="1" kern="1200" dirty="0"/>
        </a:p>
      </dsp:txBody>
      <dsp:txXfrm>
        <a:off x="2947772" y="143960"/>
        <a:ext cx="2457383" cy="1413267"/>
      </dsp:txXfrm>
    </dsp:sp>
    <dsp:sp modelId="{F1DC2BF6-49E1-4D99-A1F0-C6BD6242DD61}">
      <dsp:nvSpPr>
        <dsp:cNvPr id="0" name=""/>
        <dsp:cNvSpPr/>
      </dsp:nvSpPr>
      <dsp:spPr>
        <a:xfrm>
          <a:off x="5742638" y="67507"/>
          <a:ext cx="2610289" cy="1566173"/>
        </a:xfrm>
        <a:prstGeom prst="flowChartAlternateProcess">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Low carbon sector, green jobs and skills</a:t>
          </a:r>
          <a:endParaRPr lang="en-GB" sz="2800" b="1" kern="1200" dirty="0"/>
        </a:p>
      </dsp:txBody>
      <dsp:txXfrm>
        <a:off x="5819091" y="143960"/>
        <a:ext cx="2457383" cy="1413267"/>
      </dsp:txXfrm>
    </dsp:sp>
    <dsp:sp modelId="{6F1986BC-DB88-4364-8ED0-245765BBE480}">
      <dsp:nvSpPr>
        <dsp:cNvPr id="0" name=""/>
        <dsp:cNvSpPr/>
      </dsp:nvSpPr>
      <dsp:spPr>
        <a:xfrm>
          <a:off x="0" y="1894710"/>
          <a:ext cx="2610289" cy="1566173"/>
        </a:xfrm>
        <a:prstGeom prst="flowChartAlternateProcess">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Low Carbon Innovation</a:t>
          </a:r>
          <a:endParaRPr lang="en-GB" sz="2800" b="1" kern="1200" dirty="0"/>
        </a:p>
      </dsp:txBody>
      <dsp:txXfrm>
        <a:off x="76453" y="1971163"/>
        <a:ext cx="2457383" cy="1413267"/>
      </dsp:txXfrm>
    </dsp:sp>
    <dsp:sp modelId="{AE0AD6C3-7F9C-4FC1-86E0-28863DE77D71}">
      <dsp:nvSpPr>
        <dsp:cNvPr id="0" name=""/>
        <dsp:cNvSpPr/>
      </dsp:nvSpPr>
      <dsp:spPr>
        <a:xfrm>
          <a:off x="2871319" y="1894710"/>
          <a:ext cx="2610289" cy="1566173"/>
        </a:xfrm>
        <a:prstGeom prst="flowChartAlternateProcess">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Just transition to net zero</a:t>
          </a:r>
          <a:endParaRPr lang="en-GB" sz="2800" b="1" kern="1200" dirty="0"/>
        </a:p>
      </dsp:txBody>
      <dsp:txXfrm>
        <a:off x="2947772" y="1971163"/>
        <a:ext cx="2457383" cy="1413267"/>
      </dsp:txXfrm>
    </dsp:sp>
    <dsp:sp modelId="{2E8B3A53-9A3A-4E49-A893-6A5C85702D0E}">
      <dsp:nvSpPr>
        <dsp:cNvPr id="0" name=""/>
        <dsp:cNvSpPr/>
      </dsp:nvSpPr>
      <dsp:spPr>
        <a:xfrm>
          <a:off x="5742638" y="1894710"/>
          <a:ext cx="2610289" cy="156617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Maximise Co-Benefits</a:t>
          </a:r>
          <a:endParaRPr lang="en-GB" sz="2800" b="1" kern="1200" dirty="0"/>
        </a:p>
      </dsp:txBody>
      <dsp:txXfrm>
        <a:off x="5819092" y="1971164"/>
        <a:ext cx="2457381" cy="1413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15FBF-2671-40F2-AEA3-57AD527103A4}">
      <dsp:nvSpPr>
        <dsp:cNvPr id="0" name=""/>
        <dsp:cNvSpPr/>
      </dsp:nvSpPr>
      <dsp:spPr>
        <a:xfrm>
          <a:off x="4261" y="0"/>
          <a:ext cx="8718535" cy="2143043"/>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On 11</a:t>
          </a:r>
          <a:r>
            <a:rPr lang="en-GB" sz="2400" kern="1200" baseline="30000" dirty="0"/>
            <a:t>th</a:t>
          </a:r>
          <a:r>
            <a:rPr lang="en-GB" sz="2400" kern="1200" dirty="0"/>
            <a:t> November the Council approved Solihull’s Net Zero Action Plan</a:t>
          </a:r>
        </a:p>
        <a:p>
          <a:pPr marL="0" lvl="0" indent="0" algn="ctr" defTabSz="1066800">
            <a:lnSpc>
              <a:spcPct val="90000"/>
            </a:lnSpc>
            <a:spcBef>
              <a:spcPct val="0"/>
            </a:spcBef>
            <a:spcAft>
              <a:spcPct val="35000"/>
            </a:spcAft>
            <a:buNone/>
          </a:pPr>
          <a:r>
            <a:rPr lang="en-GB" sz="2400" kern="1200" dirty="0"/>
            <a:t>The plan is a key part of our response to the climate emergency it identifies</a:t>
          </a:r>
          <a:r>
            <a:rPr lang="en-GB" sz="2400" kern="1200" baseline="0" dirty="0"/>
            <a:t> the actions that can help us in our journey to net zero. </a:t>
          </a:r>
        </a:p>
      </dsp:txBody>
      <dsp:txXfrm>
        <a:off x="67029" y="62768"/>
        <a:ext cx="8592999" cy="20175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6927C-4895-4E01-89F2-0ABCCABA620D}">
      <dsp:nvSpPr>
        <dsp:cNvPr id="0" name=""/>
        <dsp:cNvSpPr/>
      </dsp:nvSpPr>
      <dsp:spPr>
        <a:xfrm>
          <a:off x="4420" y="0"/>
          <a:ext cx="1551086" cy="4525963"/>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Community Involvement, Behaviour Change and Engagement </a:t>
          </a:r>
        </a:p>
      </dsp:txBody>
      <dsp:txXfrm>
        <a:off x="4420" y="0"/>
        <a:ext cx="1551086" cy="1357788"/>
      </dsp:txXfrm>
    </dsp:sp>
    <dsp:sp modelId="{C41E3C06-17AE-481E-BA3F-5C32BDDA7D45}">
      <dsp:nvSpPr>
        <dsp:cNvPr id="0" name=""/>
        <dsp:cNvSpPr/>
      </dsp:nvSpPr>
      <dsp:spPr>
        <a:xfrm>
          <a:off x="159528" y="1359114"/>
          <a:ext cx="1240869" cy="136463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Act on Energy Provide Free Energy Efficiency Support to Residents</a:t>
          </a:r>
        </a:p>
      </dsp:txBody>
      <dsp:txXfrm>
        <a:off x="195872" y="1395458"/>
        <a:ext cx="1168181" cy="1291951"/>
      </dsp:txXfrm>
    </dsp:sp>
    <dsp:sp modelId="{664225C6-999A-4805-901B-874D28E4F00C}">
      <dsp:nvSpPr>
        <dsp:cNvPr id="0" name=""/>
        <dsp:cNvSpPr/>
      </dsp:nvSpPr>
      <dsp:spPr>
        <a:xfrm>
          <a:off x="159528" y="2933699"/>
          <a:ext cx="1240869" cy="136463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Retrofit</a:t>
          </a:r>
        </a:p>
      </dsp:txBody>
      <dsp:txXfrm>
        <a:off x="195872" y="2970043"/>
        <a:ext cx="1168181" cy="1291951"/>
      </dsp:txXfrm>
    </dsp:sp>
    <dsp:sp modelId="{9D0F64D5-A92D-4FD9-8CA7-3B428DECC648}">
      <dsp:nvSpPr>
        <dsp:cNvPr id="0" name=""/>
        <dsp:cNvSpPr/>
      </dsp:nvSpPr>
      <dsp:spPr>
        <a:xfrm>
          <a:off x="1671838" y="0"/>
          <a:ext cx="1551086" cy="4525963"/>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Projects and Infrastructure</a:t>
          </a:r>
        </a:p>
      </dsp:txBody>
      <dsp:txXfrm>
        <a:off x="1671838" y="0"/>
        <a:ext cx="1551086" cy="1357788"/>
      </dsp:txXfrm>
    </dsp:sp>
    <dsp:sp modelId="{EBB28AF3-DE90-4187-BA17-575845AC14D0}">
      <dsp:nvSpPr>
        <dsp:cNvPr id="0" name=""/>
        <dsp:cNvSpPr/>
      </dsp:nvSpPr>
      <dsp:spPr>
        <a:xfrm>
          <a:off x="1826947" y="1357899"/>
          <a:ext cx="1240869" cy="65933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Town Centre Energy Network </a:t>
          </a:r>
        </a:p>
      </dsp:txBody>
      <dsp:txXfrm>
        <a:off x="1846258" y="1377210"/>
        <a:ext cx="1202247" cy="620714"/>
      </dsp:txXfrm>
    </dsp:sp>
    <dsp:sp modelId="{D553A406-E586-4FB5-A00E-58B322708721}">
      <dsp:nvSpPr>
        <dsp:cNvPr id="0" name=""/>
        <dsp:cNvSpPr/>
      </dsp:nvSpPr>
      <dsp:spPr>
        <a:xfrm>
          <a:off x="1826947" y="2118672"/>
          <a:ext cx="1240869" cy="65933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Planting our future</a:t>
          </a:r>
        </a:p>
      </dsp:txBody>
      <dsp:txXfrm>
        <a:off x="1846258" y="2137983"/>
        <a:ext cx="1202247" cy="620714"/>
      </dsp:txXfrm>
    </dsp:sp>
    <dsp:sp modelId="{7F244CA5-5368-4240-ABD4-18544A281D95}">
      <dsp:nvSpPr>
        <dsp:cNvPr id="0" name=""/>
        <dsp:cNvSpPr/>
      </dsp:nvSpPr>
      <dsp:spPr>
        <a:xfrm>
          <a:off x="1826947" y="2879445"/>
          <a:ext cx="1240869" cy="65933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Proposed Cycle Routes</a:t>
          </a:r>
        </a:p>
      </dsp:txBody>
      <dsp:txXfrm>
        <a:off x="1846258" y="2898756"/>
        <a:ext cx="1202247" cy="620714"/>
      </dsp:txXfrm>
    </dsp:sp>
    <dsp:sp modelId="{79B5A527-9033-4E68-BCC2-488F434A7B99}">
      <dsp:nvSpPr>
        <dsp:cNvPr id="0" name=""/>
        <dsp:cNvSpPr/>
      </dsp:nvSpPr>
      <dsp:spPr>
        <a:xfrm>
          <a:off x="1826947" y="3640217"/>
          <a:ext cx="1240869" cy="65933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EV Charging infrastructure</a:t>
          </a:r>
        </a:p>
      </dsp:txBody>
      <dsp:txXfrm>
        <a:off x="1846258" y="3659528"/>
        <a:ext cx="1202247" cy="620714"/>
      </dsp:txXfrm>
    </dsp:sp>
    <dsp:sp modelId="{3AA18CCE-14BC-434B-B3AC-4F26B43E6AB9}">
      <dsp:nvSpPr>
        <dsp:cNvPr id="0" name=""/>
        <dsp:cNvSpPr/>
      </dsp:nvSpPr>
      <dsp:spPr>
        <a:xfrm>
          <a:off x="3339256" y="0"/>
          <a:ext cx="1551086" cy="4525963"/>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Leading by Example</a:t>
          </a:r>
        </a:p>
      </dsp:txBody>
      <dsp:txXfrm>
        <a:off x="3339256" y="0"/>
        <a:ext cx="1551086" cy="1357788"/>
      </dsp:txXfrm>
    </dsp:sp>
    <dsp:sp modelId="{A00E00F9-9A95-4356-B76F-7231230C0A1D}">
      <dsp:nvSpPr>
        <dsp:cNvPr id="0" name=""/>
        <dsp:cNvSpPr/>
      </dsp:nvSpPr>
      <dsp:spPr>
        <a:xfrm>
          <a:off x="3494365" y="1359114"/>
          <a:ext cx="1240869" cy="136463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Street Lighting</a:t>
          </a:r>
        </a:p>
      </dsp:txBody>
      <dsp:txXfrm>
        <a:off x="3530709" y="1395458"/>
        <a:ext cx="1168181" cy="1291951"/>
      </dsp:txXfrm>
    </dsp:sp>
    <dsp:sp modelId="{39B4767A-7EDA-4A67-BB53-561CF8EB9BEE}">
      <dsp:nvSpPr>
        <dsp:cNvPr id="0" name=""/>
        <dsp:cNvSpPr/>
      </dsp:nvSpPr>
      <dsp:spPr>
        <a:xfrm>
          <a:off x="3494365" y="2933699"/>
          <a:ext cx="1240869" cy="136463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Net Zero aspirations for our own developments e.g. </a:t>
          </a:r>
          <a:r>
            <a:rPr lang="en-GB" sz="1300" kern="1200" dirty="0" err="1"/>
            <a:t>Kingshurst</a:t>
          </a:r>
          <a:endParaRPr lang="en-GB" sz="1300" kern="1200" dirty="0"/>
        </a:p>
      </dsp:txBody>
      <dsp:txXfrm>
        <a:off x="3530709" y="2970043"/>
        <a:ext cx="1168181" cy="1291951"/>
      </dsp:txXfrm>
    </dsp:sp>
    <dsp:sp modelId="{145BAE30-977D-43D7-A277-DE411D51B904}">
      <dsp:nvSpPr>
        <dsp:cNvPr id="0" name=""/>
        <dsp:cNvSpPr/>
      </dsp:nvSpPr>
      <dsp:spPr>
        <a:xfrm>
          <a:off x="5006674" y="0"/>
          <a:ext cx="1551086" cy="4525963"/>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Governance and Policy</a:t>
          </a:r>
        </a:p>
      </dsp:txBody>
      <dsp:txXfrm>
        <a:off x="5006674" y="0"/>
        <a:ext cx="1551086" cy="1357788"/>
      </dsp:txXfrm>
    </dsp:sp>
    <dsp:sp modelId="{7EE3D025-FBE8-401B-8FD1-DA86298BA56A}">
      <dsp:nvSpPr>
        <dsp:cNvPr id="0" name=""/>
        <dsp:cNvSpPr/>
      </dsp:nvSpPr>
      <dsp:spPr>
        <a:xfrm>
          <a:off x="5161783" y="1358175"/>
          <a:ext cx="1240869" cy="8891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Planning Policy</a:t>
          </a:r>
        </a:p>
      </dsp:txBody>
      <dsp:txXfrm>
        <a:off x="5187826" y="1384218"/>
        <a:ext cx="1188783" cy="837084"/>
      </dsp:txXfrm>
    </dsp:sp>
    <dsp:sp modelId="{151EC1E2-EEEC-40AA-9342-4E25A2C3071E}">
      <dsp:nvSpPr>
        <dsp:cNvPr id="0" name=""/>
        <dsp:cNvSpPr/>
      </dsp:nvSpPr>
      <dsp:spPr>
        <a:xfrm>
          <a:off x="5161783" y="2384141"/>
          <a:ext cx="1240869" cy="8891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Solihull Connected</a:t>
          </a:r>
        </a:p>
      </dsp:txBody>
      <dsp:txXfrm>
        <a:off x="5187826" y="2410184"/>
        <a:ext cx="1188783" cy="837084"/>
      </dsp:txXfrm>
    </dsp:sp>
    <dsp:sp modelId="{3C4B6B37-00E2-4373-8B2A-02E0CF4CD96B}">
      <dsp:nvSpPr>
        <dsp:cNvPr id="0" name=""/>
        <dsp:cNvSpPr/>
      </dsp:nvSpPr>
      <dsp:spPr>
        <a:xfrm>
          <a:off x="5161783" y="3410107"/>
          <a:ext cx="1240869" cy="8891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Net Zero Action Plan</a:t>
          </a:r>
        </a:p>
      </dsp:txBody>
      <dsp:txXfrm>
        <a:off x="5187826" y="3436150"/>
        <a:ext cx="1188783" cy="837084"/>
      </dsp:txXfrm>
    </dsp:sp>
    <dsp:sp modelId="{BC6ADE5B-F96F-41C6-BFF9-74152E001F81}">
      <dsp:nvSpPr>
        <dsp:cNvPr id="0" name=""/>
        <dsp:cNvSpPr/>
      </dsp:nvSpPr>
      <dsp:spPr>
        <a:xfrm>
          <a:off x="6674093" y="0"/>
          <a:ext cx="1551086" cy="4525963"/>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Business Engagement</a:t>
          </a:r>
        </a:p>
      </dsp:txBody>
      <dsp:txXfrm>
        <a:off x="6674093" y="0"/>
        <a:ext cx="1551086" cy="1357788"/>
      </dsp:txXfrm>
    </dsp:sp>
    <dsp:sp modelId="{873719BC-6536-4C72-BAA0-1D8E26CB6939}">
      <dsp:nvSpPr>
        <dsp:cNvPr id="0" name=""/>
        <dsp:cNvSpPr/>
      </dsp:nvSpPr>
      <dsp:spPr>
        <a:xfrm>
          <a:off x="6829201" y="1357788"/>
          <a:ext cx="1240869" cy="29418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dirty="0"/>
            <a:t>Solihull Sustainability Visioning Group</a:t>
          </a:r>
        </a:p>
      </dsp:txBody>
      <dsp:txXfrm>
        <a:off x="6865545" y="1394132"/>
        <a:ext cx="1168181" cy="28691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0B661-BD3C-4C0C-B905-C54A8686C866}" type="datetimeFigureOut">
              <a:rPr lang="en-GB" smtClean="0"/>
              <a:t>26/01/2022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869A8-20EE-4B6D-9861-0661183185EA}" type="slidenum">
              <a:rPr lang="en-GB" smtClean="0"/>
              <a:t>‹#›</a:t>
            </a:fld>
            <a:endParaRPr lang="en-GB"/>
          </a:p>
        </p:txBody>
      </p:sp>
    </p:spTree>
    <p:extLst>
      <p:ext uri="{BB962C8B-B14F-4D97-AF65-F5344CB8AC3E}">
        <p14:creationId xmlns:p14="http://schemas.microsoft.com/office/powerpoint/2010/main" val="2208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 </a:t>
            </a:r>
          </a:p>
        </p:txBody>
      </p:sp>
      <p:sp>
        <p:nvSpPr>
          <p:cNvPr id="4" name="Slide Number Placeholder 3"/>
          <p:cNvSpPr>
            <a:spLocks noGrp="1"/>
          </p:cNvSpPr>
          <p:nvPr>
            <p:ph type="sldNum" sz="quarter" idx="5"/>
          </p:nvPr>
        </p:nvSpPr>
        <p:spPr/>
        <p:txBody>
          <a:bodyPr/>
          <a:lstStyle/>
          <a:p>
            <a:fld id="{74C869A8-20EE-4B6D-9861-0661183185EA}" type="slidenum">
              <a:rPr lang="en-GB" smtClean="0"/>
              <a:t>4</a:t>
            </a:fld>
            <a:endParaRPr lang="en-GB"/>
          </a:p>
        </p:txBody>
      </p:sp>
    </p:spTree>
    <p:extLst>
      <p:ext uri="{BB962C8B-B14F-4D97-AF65-F5344CB8AC3E}">
        <p14:creationId xmlns:p14="http://schemas.microsoft.com/office/powerpoint/2010/main" val="334638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869A8-20EE-4B6D-9861-0661183185EA}" type="slidenum">
              <a:rPr lang="en-GB" smtClean="0"/>
              <a:t>26</a:t>
            </a:fld>
            <a:endParaRPr lang="en-GB"/>
          </a:p>
        </p:txBody>
      </p:sp>
    </p:spTree>
    <p:extLst>
      <p:ext uri="{BB962C8B-B14F-4D97-AF65-F5344CB8AC3E}">
        <p14:creationId xmlns:p14="http://schemas.microsoft.com/office/powerpoint/2010/main" val="29950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4FCC1C-001A-4D68-B85C-6BB3E6CA29B1}" type="slidenum">
              <a:rPr lang="en-GB" smtClean="0"/>
              <a:t>7</a:t>
            </a:fld>
            <a:endParaRPr lang="en-GB"/>
          </a:p>
        </p:txBody>
      </p:sp>
    </p:spTree>
    <p:extLst>
      <p:ext uri="{BB962C8B-B14F-4D97-AF65-F5344CB8AC3E}">
        <p14:creationId xmlns:p14="http://schemas.microsoft.com/office/powerpoint/2010/main" val="347772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4FCC1C-001A-4D68-B85C-6BB3E6CA29B1}" type="slidenum">
              <a:rPr lang="en-GB" smtClean="0"/>
              <a:t>8</a:t>
            </a:fld>
            <a:endParaRPr lang="en-GB"/>
          </a:p>
        </p:txBody>
      </p:sp>
    </p:spTree>
    <p:extLst>
      <p:ext uri="{BB962C8B-B14F-4D97-AF65-F5344CB8AC3E}">
        <p14:creationId xmlns:p14="http://schemas.microsoft.com/office/powerpoint/2010/main" val="322314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85DCD-4923-4175-87A2-0A0EEFF2CD09}" type="slidenum">
              <a:rPr lang="en-GB" smtClean="0"/>
              <a:t>10</a:t>
            </a:fld>
            <a:endParaRPr lang="en-GB"/>
          </a:p>
        </p:txBody>
      </p:sp>
    </p:spTree>
    <p:extLst>
      <p:ext uri="{BB962C8B-B14F-4D97-AF65-F5344CB8AC3E}">
        <p14:creationId xmlns:p14="http://schemas.microsoft.com/office/powerpoint/2010/main" val="380161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4FCC1C-001A-4D68-B85C-6BB3E6CA29B1}" type="slidenum">
              <a:rPr lang="en-GB" smtClean="0"/>
              <a:t>12</a:t>
            </a:fld>
            <a:endParaRPr lang="en-GB"/>
          </a:p>
        </p:txBody>
      </p:sp>
    </p:spTree>
    <p:extLst>
      <p:ext uri="{BB962C8B-B14F-4D97-AF65-F5344CB8AC3E}">
        <p14:creationId xmlns:p14="http://schemas.microsoft.com/office/powerpoint/2010/main" val="290149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FF579-E850-4ECD-964E-FF02AD5E1A19}" type="slidenum">
              <a:rPr lang="en-GB" smtClean="0"/>
              <a:t>13</a:t>
            </a:fld>
            <a:endParaRPr lang="en-GB"/>
          </a:p>
        </p:txBody>
      </p:sp>
    </p:spTree>
    <p:extLst>
      <p:ext uri="{BB962C8B-B14F-4D97-AF65-F5344CB8AC3E}">
        <p14:creationId xmlns:p14="http://schemas.microsoft.com/office/powerpoint/2010/main" val="350606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869A8-20EE-4B6D-9861-0661183185EA}" type="slidenum">
              <a:rPr lang="en-GB" smtClean="0"/>
              <a:t>15</a:t>
            </a:fld>
            <a:endParaRPr lang="en-GB"/>
          </a:p>
        </p:txBody>
      </p:sp>
    </p:spTree>
    <p:extLst>
      <p:ext uri="{BB962C8B-B14F-4D97-AF65-F5344CB8AC3E}">
        <p14:creationId xmlns:p14="http://schemas.microsoft.com/office/powerpoint/2010/main" val="102765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FCC1C-001A-4D68-B85C-6BB3E6CA29B1}" type="slidenum">
              <a:rPr lang="en-GB" smtClean="0"/>
              <a:t>17</a:t>
            </a:fld>
            <a:endParaRPr lang="en-GB"/>
          </a:p>
        </p:txBody>
      </p:sp>
    </p:spTree>
    <p:extLst>
      <p:ext uri="{BB962C8B-B14F-4D97-AF65-F5344CB8AC3E}">
        <p14:creationId xmlns:p14="http://schemas.microsoft.com/office/powerpoint/2010/main" val="400840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highlights of</a:t>
            </a:r>
            <a:r>
              <a:rPr lang="en-GB" baseline="0" dirty="0"/>
              <a:t> existing actions – there is lots more going on throughout the council – the next few slides take a bit of a deeper dive into some of the projects that are underway to help us become a more sustainable borough.</a:t>
            </a:r>
            <a:endParaRPr lang="en-GB" dirty="0"/>
          </a:p>
        </p:txBody>
      </p:sp>
      <p:sp>
        <p:nvSpPr>
          <p:cNvPr id="4" name="Slide Number Placeholder 3"/>
          <p:cNvSpPr>
            <a:spLocks noGrp="1"/>
          </p:cNvSpPr>
          <p:nvPr>
            <p:ph type="sldNum" sz="quarter" idx="10"/>
          </p:nvPr>
        </p:nvSpPr>
        <p:spPr/>
        <p:txBody>
          <a:bodyPr/>
          <a:lstStyle/>
          <a:p>
            <a:fld id="{C18FF579-E850-4ECD-964E-FF02AD5E1A19}" type="slidenum">
              <a:rPr lang="en-GB" smtClean="0"/>
              <a:t>22</a:t>
            </a:fld>
            <a:endParaRPr lang="en-GB"/>
          </a:p>
        </p:txBody>
      </p:sp>
    </p:spTree>
    <p:extLst>
      <p:ext uri="{BB962C8B-B14F-4D97-AF65-F5344CB8AC3E}">
        <p14:creationId xmlns:p14="http://schemas.microsoft.com/office/powerpoint/2010/main" val="69602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rotect-eu.mimecast.com/s/fI8TCGR5XcW0LAYs778MM?domain=netzerosolihul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6B87-47ED-4AC9-8160-626C8C566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0ACC99-4E21-441A-BB56-90E085910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7" name="Group 16">
            <a:extLst>
              <a:ext uri="{FF2B5EF4-FFF2-40B4-BE49-F238E27FC236}">
                <a16:creationId xmlns:a16="http://schemas.microsoft.com/office/drawing/2014/main" id="{EAE91F94-85D9-4179-96EE-CB527EE7109A}"/>
              </a:ext>
            </a:extLst>
          </p:cNvPr>
          <p:cNvGrpSpPr/>
          <p:nvPr userDrawn="1"/>
        </p:nvGrpSpPr>
        <p:grpSpPr>
          <a:xfrm>
            <a:off x="0" y="6009992"/>
            <a:ext cx="12192000" cy="848008"/>
            <a:chOff x="0" y="6009992"/>
            <a:chExt cx="12192000" cy="848008"/>
          </a:xfrm>
        </p:grpSpPr>
        <p:sp>
          <p:nvSpPr>
            <p:cNvPr id="7" name="Rectangle 6">
              <a:extLst>
                <a:ext uri="{FF2B5EF4-FFF2-40B4-BE49-F238E27FC236}">
                  <a16:creationId xmlns:a16="http://schemas.microsoft.com/office/drawing/2014/main" id="{740F6F02-93F5-43CE-AFD4-0DF6E783529A}"/>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16" name="Group 15">
              <a:extLst>
                <a:ext uri="{FF2B5EF4-FFF2-40B4-BE49-F238E27FC236}">
                  <a16:creationId xmlns:a16="http://schemas.microsoft.com/office/drawing/2014/main" id="{10DB3F8C-84A3-47AC-BCE9-4FE14427CCC4}"/>
                </a:ext>
              </a:extLst>
            </p:cNvPr>
            <p:cNvGrpSpPr/>
            <p:nvPr userDrawn="1"/>
          </p:nvGrpSpPr>
          <p:grpSpPr>
            <a:xfrm>
              <a:off x="179512" y="6009992"/>
              <a:ext cx="12012488" cy="836611"/>
              <a:chOff x="179512" y="6009992"/>
              <a:chExt cx="12012488" cy="836611"/>
            </a:xfrm>
          </p:grpSpPr>
          <p:pic>
            <p:nvPicPr>
              <p:cNvPr id="8" name="Picture 7" descr="Net Zero Footer">
                <a:hlinkClick r:id="rId2" tgtFrame="_blank"/>
                <a:extLst>
                  <a:ext uri="{FF2B5EF4-FFF2-40B4-BE49-F238E27FC236}">
                    <a16:creationId xmlns:a16="http://schemas.microsoft.com/office/drawing/2014/main" id="{6770F89A-FD45-4E40-B8F3-D9A9C3E89E5B}"/>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9" name="Picture 8" descr="Net Zero Footer">
                <a:hlinkClick r:id="rId2" tgtFrame="_blank"/>
                <a:extLst>
                  <a:ext uri="{FF2B5EF4-FFF2-40B4-BE49-F238E27FC236}">
                    <a16:creationId xmlns:a16="http://schemas.microsoft.com/office/drawing/2014/main" id="{5BC0AB0E-694F-4DAF-9240-273BE8B81C07}"/>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0" name="Picture 9" descr="Net Zero Footer">
                <a:hlinkClick r:id="rId2" tgtFrame="_blank"/>
                <a:extLst>
                  <a:ext uri="{FF2B5EF4-FFF2-40B4-BE49-F238E27FC236}">
                    <a16:creationId xmlns:a16="http://schemas.microsoft.com/office/drawing/2014/main" id="{324EAC2D-F24B-4311-AC04-C92BC8A836EC}"/>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1" name="Picture 10" descr="Net Zero Footer">
                <a:hlinkClick r:id="rId2" tgtFrame="_blank"/>
                <a:extLst>
                  <a:ext uri="{FF2B5EF4-FFF2-40B4-BE49-F238E27FC236}">
                    <a16:creationId xmlns:a16="http://schemas.microsoft.com/office/drawing/2014/main" id="{E8D374D2-0FEC-4E12-9E38-1901E6C941A7}"/>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pic>
        <p:nvPicPr>
          <p:cNvPr id="12" name="Picture 11">
            <a:extLst>
              <a:ext uri="{FF2B5EF4-FFF2-40B4-BE49-F238E27FC236}">
                <a16:creationId xmlns:a16="http://schemas.microsoft.com/office/drawing/2014/main" id="{2BAC653D-BD60-40D7-A14F-FA721E99B5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02091" y="-261845"/>
            <a:ext cx="2495543" cy="1872096"/>
          </a:xfrm>
          <a:prstGeom prst="rect">
            <a:avLst/>
          </a:prstGeom>
        </p:spPr>
      </p:pic>
    </p:spTree>
    <p:extLst>
      <p:ext uri="{BB962C8B-B14F-4D97-AF65-F5344CB8AC3E}">
        <p14:creationId xmlns:p14="http://schemas.microsoft.com/office/powerpoint/2010/main" val="44065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7322-8605-4F95-90B6-39113D1A0D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681C1B-4D8C-4111-98D1-BC5DD3FA03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A3347394-20F8-4028-8BA3-68062CFFA1EC}"/>
              </a:ext>
            </a:extLst>
          </p:cNvPr>
          <p:cNvGrpSpPr/>
          <p:nvPr userDrawn="1"/>
        </p:nvGrpSpPr>
        <p:grpSpPr>
          <a:xfrm>
            <a:off x="0" y="6009992"/>
            <a:ext cx="12192000" cy="848008"/>
            <a:chOff x="0" y="6009992"/>
            <a:chExt cx="12192000" cy="848008"/>
          </a:xfrm>
        </p:grpSpPr>
        <p:sp>
          <p:nvSpPr>
            <p:cNvPr id="8" name="Rectangle 7">
              <a:extLst>
                <a:ext uri="{FF2B5EF4-FFF2-40B4-BE49-F238E27FC236}">
                  <a16:creationId xmlns:a16="http://schemas.microsoft.com/office/drawing/2014/main" id="{E4FA35EC-17EE-481D-A383-D2B84869F45B}"/>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9" name="Group 8">
              <a:extLst>
                <a:ext uri="{FF2B5EF4-FFF2-40B4-BE49-F238E27FC236}">
                  <a16:creationId xmlns:a16="http://schemas.microsoft.com/office/drawing/2014/main" id="{71D9A227-BCF2-407B-8661-77AEB5308A63}"/>
                </a:ext>
              </a:extLst>
            </p:cNvPr>
            <p:cNvGrpSpPr/>
            <p:nvPr userDrawn="1"/>
          </p:nvGrpSpPr>
          <p:grpSpPr>
            <a:xfrm>
              <a:off x="179512" y="6009992"/>
              <a:ext cx="12012488" cy="836611"/>
              <a:chOff x="179512" y="6009992"/>
              <a:chExt cx="12012488" cy="836611"/>
            </a:xfrm>
          </p:grpSpPr>
          <p:pic>
            <p:nvPicPr>
              <p:cNvPr id="10" name="Picture 9" descr="Net Zero Footer">
                <a:hlinkClick r:id="rId2" tgtFrame="_blank"/>
                <a:extLst>
                  <a:ext uri="{FF2B5EF4-FFF2-40B4-BE49-F238E27FC236}">
                    <a16:creationId xmlns:a16="http://schemas.microsoft.com/office/drawing/2014/main" id="{145084D4-0748-4471-86E6-242FFB75C4EB}"/>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1" name="Picture 10" descr="Net Zero Footer">
                <a:hlinkClick r:id="rId2" tgtFrame="_blank"/>
                <a:extLst>
                  <a:ext uri="{FF2B5EF4-FFF2-40B4-BE49-F238E27FC236}">
                    <a16:creationId xmlns:a16="http://schemas.microsoft.com/office/drawing/2014/main" id="{1DC0774A-1508-4A7B-BB57-8C57ABE9F9E0}"/>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2" tgtFrame="_blank"/>
                <a:extLst>
                  <a:ext uri="{FF2B5EF4-FFF2-40B4-BE49-F238E27FC236}">
                    <a16:creationId xmlns:a16="http://schemas.microsoft.com/office/drawing/2014/main" id="{314D014D-709B-4682-ABA4-8A963AB90CD0}"/>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3" name="Picture 12" descr="Net Zero Footer">
                <a:hlinkClick r:id="rId2" tgtFrame="_blank"/>
                <a:extLst>
                  <a:ext uri="{FF2B5EF4-FFF2-40B4-BE49-F238E27FC236}">
                    <a16:creationId xmlns:a16="http://schemas.microsoft.com/office/drawing/2014/main" id="{AA1D09D3-9C9F-4A76-8D48-C6B8185EC5B5}"/>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59721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7736D-B413-482A-A784-4C70D7F8F5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5B91C-3967-4297-86CB-44DF013A9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AA38D99A-0C84-46FD-BBB0-52D0470745D6}"/>
              </a:ext>
            </a:extLst>
          </p:cNvPr>
          <p:cNvGrpSpPr/>
          <p:nvPr userDrawn="1"/>
        </p:nvGrpSpPr>
        <p:grpSpPr>
          <a:xfrm>
            <a:off x="0" y="6009992"/>
            <a:ext cx="12192000" cy="848008"/>
            <a:chOff x="0" y="6009992"/>
            <a:chExt cx="12192000" cy="848008"/>
          </a:xfrm>
        </p:grpSpPr>
        <p:sp>
          <p:nvSpPr>
            <p:cNvPr id="8" name="Rectangle 7">
              <a:extLst>
                <a:ext uri="{FF2B5EF4-FFF2-40B4-BE49-F238E27FC236}">
                  <a16:creationId xmlns:a16="http://schemas.microsoft.com/office/drawing/2014/main" id="{D92E3DF5-8597-4F90-B1E1-A4ADABCA06D0}"/>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9" name="Group 8">
              <a:extLst>
                <a:ext uri="{FF2B5EF4-FFF2-40B4-BE49-F238E27FC236}">
                  <a16:creationId xmlns:a16="http://schemas.microsoft.com/office/drawing/2014/main" id="{648D0D4E-EF8A-458C-893B-0E515991B05B}"/>
                </a:ext>
              </a:extLst>
            </p:cNvPr>
            <p:cNvGrpSpPr/>
            <p:nvPr userDrawn="1"/>
          </p:nvGrpSpPr>
          <p:grpSpPr>
            <a:xfrm>
              <a:off x="179512" y="6009992"/>
              <a:ext cx="12012488" cy="836611"/>
              <a:chOff x="179512" y="6009992"/>
              <a:chExt cx="12012488" cy="836611"/>
            </a:xfrm>
          </p:grpSpPr>
          <p:pic>
            <p:nvPicPr>
              <p:cNvPr id="10" name="Picture 9" descr="Net Zero Footer">
                <a:hlinkClick r:id="rId2" tgtFrame="_blank"/>
                <a:extLst>
                  <a:ext uri="{FF2B5EF4-FFF2-40B4-BE49-F238E27FC236}">
                    <a16:creationId xmlns:a16="http://schemas.microsoft.com/office/drawing/2014/main" id="{AA156EB1-54F5-4F8F-878C-84EC86C0699C}"/>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1" name="Picture 10" descr="Net Zero Footer">
                <a:hlinkClick r:id="rId2" tgtFrame="_blank"/>
                <a:extLst>
                  <a:ext uri="{FF2B5EF4-FFF2-40B4-BE49-F238E27FC236}">
                    <a16:creationId xmlns:a16="http://schemas.microsoft.com/office/drawing/2014/main" id="{9BB3AE88-29DE-4725-84AC-B9975C2B1ABC}"/>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2" tgtFrame="_blank"/>
                <a:extLst>
                  <a:ext uri="{FF2B5EF4-FFF2-40B4-BE49-F238E27FC236}">
                    <a16:creationId xmlns:a16="http://schemas.microsoft.com/office/drawing/2014/main" id="{B0E3497C-E665-4301-9CCC-346C060E7DCF}"/>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3" name="Picture 12" descr="Net Zero Footer">
                <a:hlinkClick r:id="rId2" tgtFrame="_blank"/>
                <a:extLst>
                  <a:ext uri="{FF2B5EF4-FFF2-40B4-BE49-F238E27FC236}">
                    <a16:creationId xmlns:a16="http://schemas.microsoft.com/office/drawing/2014/main" id="{FFBC9D1C-2558-43C7-A7F9-02BD8C64484F}"/>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93252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1714-4FB2-4F11-B63C-CB056D5A52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A7CD0-DFED-4D9F-9312-450A5424A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a:extLst>
              <a:ext uri="{FF2B5EF4-FFF2-40B4-BE49-F238E27FC236}">
                <a16:creationId xmlns:a16="http://schemas.microsoft.com/office/drawing/2014/main" id="{5CABD7D9-70A8-467A-8DB9-42789D0CC86E}"/>
              </a:ext>
            </a:extLst>
          </p:cNvPr>
          <p:cNvGrpSpPr/>
          <p:nvPr userDrawn="1"/>
        </p:nvGrpSpPr>
        <p:grpSpPr>
          <a:xfrm>
            <a:off x="0" y="6009992"/>
            <a:ext cx="12192000" cy="848008"/>
            <a:chOff x="0" y="6009992"/>
            <a:chExt cx="12192000" cy="848008"/>
          </a:xfrm>
        </p:grpSpPr>
        <p:sp>
          <p:nvSpPr>
            <p:cNvPr id="14" name="Rectangle 13">
              <a:extLst>
                <a:ext uri="{FF2B5EF4-FFF2-40B4-BE49-F238E27FC236}">
                  <a16:creationId xmlns:a16="http://schemas.microsoft.com/office/drawing/2014/main" id="{45973624-FFDA-48C1-8E37-AFE2E9A71C5F}"/>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15" name="Group 14">
              <a:extLst>
                <a:ext uri="{FF2B5EF4-FFF2-40B4-BE49-F238E27FC236}">
                  <a16:creationId xmlns:a16="http://schemas.microsoft.com/office/drawing/2014/main" id="{059815E8-E4C4-4C0D-B57A-1BCB5F91D391}"/>
                </a:ext>
              </a:extLst>
            </p:cNvPr>
            <p:cNvGrpSpPr/>
            <p:nvPr userDrawn="1"/>
          </p:nvGrpSpPr>
          <p:grpSpPr>
            <a:xfrm>
              <a:off x="179512" y="6009992"/>
              <a:ext cx="12012488" cy="836611"/>
              <a:chOff x="179512" y="6009992"/>
              <a:chExt cx="12012488" cy="836611"/>
            </a:xfrm>
          </p:grpSpPr>
          <p:pic>
            <p:nvPicPr>
              <p:cNvPr id="16" name="Picture 15" descr="Net Zero Footer">
                <a:hlinkClick r:id="rId2" tgtFrame="_blank"/>
                <a:extLst>
                  <a:ext uri="{FF2B5EF4-FFF2-40B4-BE49-F238E27FC236}">
                    <a16:creationId xmlns:a16="http://schemas.microsoft.com/office/drawing/2014/main" id="{B6C58982-E250-410D-9D18-CE39F66EC785}"/>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7" name="Picture 16" descr="Net Zero Footer">
                <a:hlinkClick r:id="rId2" tgtFrame="_blank"/>
                <a:extLst>
                  <a:ext uri="{FF2B5EF4-FFF2-40B4-BE49-F238E27FC236}">
                    <a16:creationId xmlns:a16="http://schemas.microsoft.com/office/drawing/2014/main" id="{C4CB76FA-8983-438F-9D59-CD443303C969}"/>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8" name="Picture 17" descr="Net Zero Footer">
                <a:hlinkClick r:id="rId2" tgtFrame="_blank"/>
                <a:extLst>
                  <a:ext uri="{FF2B5EF4-FFF2-40B4-BE49-F238E27FC236}">
                    <a16:creationId xmlns:a16="http://schemas.microsoft.com/office/drawing/2014/main" id="{59553524-F54F-4696-99CA-DF9A0E7D005D}"/>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9" name="Picture 18" descr="Net Zero Footer">
                <a:hlinkClick r:id="rId2" tgtFrame="_blank"/>
                <a:extLst>
                  <a:ext uri="{FF2B5EF4-FFF2-40B4-BE49-F238E27FC236}">
                    <a16:creationId xmlns:a16="http://schemas.microsoft.com/office/drawing/2014/main" id="{9616B507-C855-4A2F-B387-548B37DF4A53}"/>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75967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A432-BE04-4CEA-B827-ED46A075EB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179E7F-5048-425F-AD46-98355597F0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a:extLst>
              <a:ext uri="{FF2B5EF4-FFF2-40B4-BE49-F238E27FC236}">
                <a16:creationId xmlns:a16="http://schemas.microsoft.com/office/drawing/2014/main" id="{0FAAC285-3B7C-48F6-A367-88A5A1CD3F41}"/>
              </a:ext>
            </a:extLst>
          </p:cNvPr>
          <p:cNvGrpSpPr/>
          <p:nvPr userDrawn="1"/>
        </p:nvGrpSpPr>
        <p:grpSpPr>
          <a:xfrm>
            <a:off x="0" y="6009992"/>
            <a:ext cx="12192000" cy="848008"/>
            <a:chOff x="0" y="6009992"/>
            <a:chExt cx="12192000" cy="848008"/>
          </a:xfrm>
        </p:grpSpPr>
        <p:sp>
          <p:nvSpPr>
            <p:cNvPr id="8" name="Rectangle 7">
              <a:extLst>
                <a:ext uri="{FF2B5EF4-FFF2-40B4-BE49-F238E27FC236}">
                  <a16:creationId xmlns:a16="http://schemas.microsoft.com/office/drawing/2014/main" id="{17E2D9FF-7608-43BE-BE49-99917A90C576}"/>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9" name="Group 8">
              <a:extLst>
                <a:ext uri="{FF2B5EF4-FFF2-40B4-BE49-F238E27FC236}">
                  <a16:creationId xmlns:a16="http://schemas.microsoft.com/office/drawing/2014/main" id="{E5B3DD84-9EED-4716-81E4-EA947B91A9E5}"/>
                </a:ext>
              </a:extLst>
            </p:cNvPr>
            <p:cNvGrpSpPr/>
            <p:nvPr userDrawn="1"/>
          </p:nvGrpSpPr>
          <p:grpSpPr>
            <a:xfrm>
              <a:off x="179512" y="6009992"/>
              <a:ext cx="12012488" cy="836611"/>
              <a:chOff x="179512" y="6009992"/>
              <a:chExt cx="12012488" cy="836611"/>
            </a:xfrm>
          </p:grpSpPr>
          <p:pic>
            <p:nvPicPr>
              <p:cNvPr id="10" name="Picture 9" descr="Net Zero Footer">
                <a:hlinkClick r:id="rId2" tgtFrame="_blank"/>
                <a:extLst>
                  <a:ext uri="{FF2B5EF4-FFF2-40B4-BE49-F238E27FC236}">
                    <a16:creationId xmlns:a16="http://schemas.microsoft.com/office/drawing/2014/main" id="{9B457F0D-2C47-4890-ABC1-49EBFAF4E366}"/>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1" name="Picture 10" descr="Net Zero Footer">
                <a:hlinkClick r:id="rId2" tgtFrame="_blank"/>
                <a:extLst>
                  <a:ext uri="{FF2B5EF4-FFF2-40B4-BE49-F238E27FC236}">
                    <a16:creationId xmlns:a16="http://schemas.microsoft.com/office/drawing/2014/main" id="{7A43E222-7B0D-4B9F-B41A-29B11888BC25}"/>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2" tgtFrame="_blank"/>
                <a:extLst>
                  <a:ext uri="{FF2B5EF4-FFF2-40B4-BE49-F238E27FC236}">
                    <a16:creationId xmlns:a16="http://schemas.microsoft.com/office/drawing/2014/main" id="{51735396-2ACB-489B-BE0A-9FB985E6742A}"/>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3" name="Picture 12" descr="Net Zero Footer">
                <a:hlinkClick r:id="rId2" tgtFrame="_blank"/>
                <a:extLst>
                  <a:ext uri="{FF2B5EF4-FFF2-40B4-BE49-F238E27FC236}">
                    <a16:creationId xmlns:a16="http://schemas.microsoft.com/office/drawing/2014/main" id="{7E183120-649F-48E5-B034-6BE31264E5C2}"/>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18260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B417-4A0A-4C61-B0CC-EDD635147C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5FBF7-9EB4-427B-A663-1FF09489A0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5349B9-0BFD-4E4B-A4A6-2ACB91C1A4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D119BD35-ED59-42B2-8F4E-8EA23DE50AF5}"/>
              </a:ext>
            </a:extLst>
          </p:cNvPr>
          <p:cNvGrpSpPr/>
          <p:nvPr userDrawn="1"/>
        </p:nvGrpSpPr>
        <p:grpSpPr>
          <a:xfrm>
            <a:off x="0" y="6009992"/>
            <a:ext cx="12192000" cy="848008"/>
            <a:chOff x="0" y="6009992"/>
            <a:chExt cx="12192000" cy="848008"/>
          </a:xfrm>
        </p:grpSpPr>
        <p:sp>
          <p:nvSpPr>
            <p:cNvPr id="9" name="Rectangle 8">
              <a:extLst>
                <a:ext uri="{FF2B5EF4-FFF2-40B4-BE49-F238E27FC236}">
                  <a16:creationId xmlns:a16="http://schemas.microsoft.com/office/drawing/2014/main" id="{735BCC77-9A67-46CD-B2D0-9AC2B5185279}"/>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10" name="Group 9">
              <a:extLst>
                <a:ext uri="{FF2B5EF4-FFF2-40B4-BE49-F238E27FC236}">
                  <a16:creationId xmlns:a16="http://schemas.microsoft.com/office/drawing/2014/main" id="{75A7D3D4-5E76-4695-BA92-A74C50ABEAA8}"/>
                </a:ext>
              </a:extLst>
            </p:cNvPr>
            <p:cNvGrpSpPr/>
            <p:nvPr userDrawn="1"/>
          </p:nvGrpSpPr>
          <p:grpSpPr>
            <a:xfrm>
              <a:off x="179512" y="6009992"/>
              <a:ext cx="12012488" cy="836611"/>
              <a:chOff x="179512" y="6009992"/>
              <a:chExt cx="12012488" cy="836611"/>
            </a:xfrm>
          </p:grpSpPr>
          <p:pic>
            <p:nvPicPr>
              <p:cNvPr id="11" name="Picture 10" descr="Net Zero Footer">
                <a:hlinkClick r:id="rId2" tgtFrame="_blank"/>
                <a:extLst>
                  <a:ext uri="{FF2B5EF4-FFF2-40B4-BE49-F238E27FC236}">
                    <a16:creationId xmlns:a16="http://schemas.microsoft.com/office/drawing/2014/main" id="{5CE98282-47A2-4A6E-B612-BB39CEE916CC}"/>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2" tgtFrame="_blank"/>
                <a:extLst>
                  <a:ext uri="{FF2B5EF4-FFF2-40B4-BE49-F238E27FC236}">
                    <a16:creationId xmlns:a16="http://schemas.microsoft.com/office/drawing/2014/main" id="{B19A65E5-CD89-4FB2-A4EA-F2B8AB261959}"/>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3" name="Picture 12" descr="Net Zero Footer">
                <a:hlinkClick r:id="rId2" tgtFrame="_blank"/>
                <a:extLst>
                  <a:ext uri="{FF2B5EF4-FFF2-40B4-BE49-F238E27FC236}">
                    <a16:creationId xmlns:a16="http://schemas.microsoft.com/office/drawing/2014/main" id="{6FADDE63-4C65-424A-B637-2082B5CAD998}"/>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4" name="Picture 13" descr="Net Zero Footer">
                <a:hlinkClick r:id="rId2" tgtFrame="_blank"/>
                <a:extLst>
                  <a:ext uri="{FF2B5EF4-FFF2-40B4-BE49-F238E27FC236}">
                    <a16:creationId xmlns:a16="http://schemas.microsoft.com/office/drawing/2014/main" id="{B916430C-F5B0-488A-AC6C-6E3DE8315B65}"/>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115941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B57B-6AC9-4299-A67A-52BC252A29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2CA9AB-2FB0-451F-B03E-865663B6D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8D527-CB1C-4C2B-84A2-982E032EE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254735-93B8-46B9-8CF3-359EA9544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9FDEA6-E20E-4FDE-A393-16EB98394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9">
            <a:extLst>
              <a:ext uri="{FF2B5EF4-FFF2-40B4-BE49-F238E27FC236}">
                <a16:creationId xmlns:a16="http://schemas.microsoft.com/office/drawing/2014/main" id="{BD29B8B3-421F-4AC0-9B3F-C8AE3ED19184}"/>
              </a:ext>
            </a:extLst>
          </p:cNvPr>
          <p:cNvGrpSpPr/>
          <p:nvPr userDrawn="1"/>
        </p:nvGrpSpPr>
        <p:grpSpPr>
          <a:xfrm>
            <a:off x="0" y="6009992"/>
            <a:ext cx="12192000" cy="848008"/>
            <a:chOff x="0" y="6009992"/>
            <a:chExt cx="12192000" cy="848008"/>
          </a:xfrm>
        </p:grpSpPr>
        <p:sp>
          <p:nvSpPr>
            <p:cNvPr id="11" name="Rectangle 10">
              <a:extLst>
                <a:ext uri="{FF2B5EF4-FFF2-40B4-BE49-F238E27FC236}">
                  <a16:creationId xmlns:a16="http://schemas.microsoft.com/office/drawing/2014/main" id="{38EC04F0-1B9B-4716-B687-4D8D1281E668}"/>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12" name="Group 11">
              <a:extLst>
                <a:ext uri="{FF2B5EF4-FFF2-40B4-BE49-F238E27FC236}">
                  <a16:creationId xmlns:a16="http://schemas.microsoft.com/office/drawing/2014/main" id="{91C9AD56-33AA-48C5-A971-6D99928CD778}"/>
                </a:ext>
              </a:extLst>
            </p:cNvPr>
            <p:cNvGrpSpPr/>
            <p:nvPr userDrawn="1"/>
          </p:nvGrpSpPr>
          <p:grpSpPr>
            <a:xfrm>
              <a:off x="179512" y="6009992"/>
              <a:ext cx="12012488" cy="836611"/>
              <a:chOff x="179512" y="6009992"/>
              <a:chExt cx="12012488" cy="836611"/>
            </a:xfrm>
          </p:grpSpPr>
          <p:pic>
            <p:nvPicPr>
              <p:cNvPr id="13" name="Picture 12" descr="Net Zero Footer">
                <a:hlinkClick r:id="rId2" tgtFrame="_blank"/>
                <a:extLst>
                  <a:ext uri="{FF2B5EF4-FFF2-40B4-BE49-F238E27FC236}">
                    <a16:creationId xmlns:a16="http://schemas.microsoft.com/office/drawing/2014/main" id="{827197A9-D5FD-463A-854B-34E4291E501C}"/>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4" name="Picture 13" descr="Net Zero Footer">
                <a:hlinkClick r:id="rId2" tgtFrame="_blank"/>
                <a:extLst>
                  <a:ext uri="{FF2B5EF4-FFF2-40B4-BE49-F238E27FC236}">
                    <a16:creationId xmlns:a16="http://schemas.microsoft.com/office/drawing/2014/main" id="{ADC11E45-261B-4740-93E3-E61A8FBCF7CC}"/>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5" name="Picture 14" descr="Net Zero Footer">
                <a:hlinkClick r:id="rId2" tgtFrame="_blank"/>
                <a:extLst>
                  <a:ext uri="{FF2B5EF4-FFF2-40B4-BE49-F238E27FC236}">
                    <a16:creationId xmlns:a16="http://schemas.microsoft.com/office/drawing/2014/main" id="{6EF0979F-B329-4CF2-8366-2EF0A5D7D244}"/>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6" name="Picture 15" descr="Net Zero Footer">
                <a:hlinkClick r:id="rId2" tgtFrame="_blank"/>
                <a:extLst>
                  <a:ext uri="{FF2B5EF4-FFF2-40B4-BE49-F238E27FC236}">
                    <a16:creationId xmlns:a16="http://schemas.microsoft.com/office/drawing/2014/main" id="{49A48EF3-9A82-466E-A408-83A02CB39B7C}"/>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335248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4E17-C8E1-4B73-ABA6-1D7FA7E58546}"/>
              </a:ext>
            </a:extLst>
          </p:cNvPr>
          <p:cNvSpPr>
            <a:spLocks noGrp="1"/>
          </p:cNvSpPr>
          <p:nvPr>
            <p:ph type="title"/>
          </p:nvPr>
        </p:nvSpPr>
        <p:spPr/>
        <p:txBody>
          <a:bodyPr/>
          <a:lstStyle/>
          <a:p>
            <a:r>
              <a:rPr lang="en-US"/>
              <a:t>Click to edit Master title style</a:t>
            </a:r>
            <a:endParaRPr lang="en-GB"/>
          </a:p>
        </p:txBody>
      </p:sp>
      <p:grpSp>
        <p:nvGrpSpPr>
          <p:cNvPr id="6" name="Group 5">
            <a:extLst>
              <a:ext uri="{FF2B5EF4-FFF2-40B4-BE49-F238E27FC236}">
                <a16:creationId xmlns:a16="http://schemas.microsoft.com/office/drawing/2014/main" id="{8E87DBB0-FAFA-4879-A092-E21D5AA76637}"/>
              </a:ext>
            </a:extLst>
          </p:cNvPr>
          <p:cNvGrpSpPr/>
          <p:nvPr userDrawn="1"/>
        </p:nvGrpSpPr>
        <p:grpSpPr>
          <a:xfrm>
            <a:off x="0" y="6009992"/>
            <a:ext cx="12192000" cy="848008"/>
            <a:chOff x="0" y="6009992"/>
            <a:chExt cx="12192000" cy="848008"/>
          </a:xfrm>
        </p:grpSpPr>
        <p:sp>
          <p:nvSpPr>
            <p:cNvPr id="7" name="Rectangle 6">
              <a:extLst>
                <a:ext uri="{FF2B5EF4-FFF2-40B4-BE49-F238E27FC236}">
                  <a16:creationId xmlns:a16="http://schemas.microsoft.com/office/drawing/2014/main" id="{AC31FA19-F33E-4C90-B25A-69B18E1BDAD9}"/>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8" name="Group 7">
              <a:extLst>
                <a:ext uri="{FF2B5EF4-FFF2-40B4-BE49-F238E27FC236}">
                  <a16:creationId xmlns:a16="http://schemas.microsoft.com/office/drawing/2014/main" id="{A621952F-F9FC-495F-B81C-84EEE5F26ADA}"/>
                </a:ext>
              </a:extLst>
            </p:cNvPr>
            <p:cNvGrpSpPr/>
            <p:nvPr userDrawn="1"/>
          </p:nvGrpSpPr>
          <p:grpSpPr>
            <a:xfrm>
              <a:off x="179512" y="6009992"/>
              <a:ext cx="12012488" cy="836611"/>
              <a:chOff x="179512" y="6009992"/>
              <a:chExt cx="12012488" cy="836611"/>
            </a:xfrm>
          </p:grpSpPr>
          <p:pic>
            <p:nvPicPr>
              <p:cNvPr id="9" name="Picture 8" descr="Net Zero Footer">
                <a:hlinkClick r:id="rId2" tgtFrame="_blank"/>
                <a:extLst>
                  <a:ext uri="{FF2B5EF4-FFF2-40B4-BE49-F238E27FC236}">
                    <a16:creationId xmlns:a16="http://schemas.microsoft.com/office/drawing/2014/main" id="{FA316059-63DC-44E8-855E-0EB30DDBB1D2}"/>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0" name="Picture 9" descr="Net Zero Footer">
                <a:hlinkClick r:id="rId2" tgtFrame="_blank"/>
                <a:extLst>
                  <a:ext uri="{FF2B5EF4-FFF2-40B4-BE49-F238E27FC236}">
                    <a16:creationId xmlns:a16="http://schemas.microsoft.com/office/drawing/2014/main" id="{6ABFF9A7-ACD1-4CB8-B33D-560F8D677803}"/>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1" name="Picture 10" descr="Net Zero Footer">
                <a:hlinkClick r:id="rId2" tgtFrame="_blank"/>
                <a:extLst>
                  <a:ext uri="{FF2B5EF4-FFF2-40B4-BE49-F238E27FC236}">
                    <a16:creationId xmlns:a16="http://schemas.microsoft.com/office/drawing/2014/main" id="{7B3BA82D-EC77-49D3-9152-F3E12D850000}"/>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2" tgtFrame="_blank"/>
                <a:extLst>
                  <a:ext uri="{FF2B5EF4-FFF2-40B4-BE49-F238E27FC236}">
                    <a16:creationId xmlns:a16="http://schemas.microsoft.com/office/drawing/2014/main" id="{6D9F1C5E-4ABD-45DC-84D0-13C2E15509BD}"/>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pic>
        <p:nvPicPr>
          <p:cNvPr id="13" name="Picture 12">
            <a:extLst>
              <a:ext uri="{FF2B5EF4-FFF2-40B4-BE49-F238E27FC236}">
                <a16:creationId xmlns:a16="http://schemas.microsoft.com/office/drawing/2014/main" id="{E9B597C3-1B72-47DF-AC5D-E3019440A1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02794" y="2120649"/>
            <a:ext cx="5184576" cy="3889343"/>
          </a:xfrm>
          <a:prstGeom prst="rect">
            <a:avLst/>
          </a:prstGeom>
        </p:spPr>
      </p:pic>
    </p:spTree>
    <p:extLst>
      <p:ext uri="{BB962C8B-B14F-4D97-AF65-F5344CB8AC3E}">
        <p14:creationId xmlns:p14="http://schemas.microsoft.com/office/powerpoint/2010/main" val="281916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9903D24-A1B8-4020-9EB1-40D806C06771}"/>
              </a:ext>
            </a:extLst>
          </p:cNvPr>
          <p:cNvGrpSpPr/>
          <p:nvPr userDrawn="1"/>
        </p:nvGrpSpPr>
        <p:grpSpPr>
          <a:xfrm>
            <a:off x="0" y="6009992"/>
            <a:ext cx="12192000" cy="848008"/>
            <a:chOff x="0" y="6009992"/>
            <a:chExt cx="12192000" cy="848008"/>
          </a:xfrm>
        </p:grpSpPr>
        <p:sp>
          <p:nvSpPr>
            <p:cNvPr id="6" name="Rectangle 5">
              <a:extLst>
                <a:ext uri="{FF2B5EF4-FFF2-40B4-BE49-F238E27FC236}">
                  <a16:creationId xmlns:a16="http://schemas.microsoft.com/office/drawing/2014/main" id="{298059B9-E355-4200-A1EA-11174266FC1E}"/>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7" name="Group 6">
              <a:extLst>
                <a:ext uri="{FF2B5EF4-FFF2-40B4-BE49-F238E27FC236}">
                  <a16:creationId xmlns:a16="http://schemas.microsoft.com/office/drawing/2014/main" id="{17AED321-F9B6-4CD0-B061-9C3B68BD4387}"/>
                </a:ext>
              </a:extLst>
            </p:cNvPr>
            <p:cNvGrpSpPr/>
            <p:nvPr userDrawn="1"/>
          </p:nvGrpSpPr>
          <p:grpSpPr>
            <a:xfrm>
              <a:off x="179512" y="6009992"/>
              <a:ext cx="12012488" cy="836611"/>
              <a:chOff x="179512" y="6009992"/>
              <a:chExt cx="12012488" cy="836611"/>
            </a:xfrm>
          </p:grpSpPr>
          <p:pic>
            <p:nvPicPr>
              <p:cNvPr id="8" name="Picture 7" descr="Net Zero Footer">
                <a:hlinkClick r:id="rId2" tgtFrame="_blank"/>
                <a:extLst>
                  <a:ext uri="{FF2B5EF4-FFF2-40B4-BE49-F238E27FC236}">
                    <a16:creationId xmlns:a16="http://schemas.microsoft.com/office/drawing/2014/main" id="{C4BFF576-3091-4D34-AC7A-82A1FCBEEFBB}"/>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9" name="Picture 8" descr="Net Zero Footer">
                <a:hlinkClick r:id="rId2" tgtFrame="_blank"/>
                <a:extLst>
                  <a:ext uri="{FF2B5EF4-FFF2-40B4-BE49-F238E27FC236}">
                    <a16:creationId xmlns:a16="http://schemas.microsoft.com/office/drawing/2014/main" id="{17AF1C09-2F56-4325-8664-3325254C44BA}"/>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0" name="Picture 9" descr="Net Zero Footer">
                <a:hlinkClick r:id="rId2" tgtFrame="_blank"/>
                <a:extLst>
                  <a:ext uri="{FF2B5EF4-FFF2-40B4-BE49-F238E27FC236}">
                    <a16:creationId xmlns:a16="http://schemas.microsoft.com/office/drawing/2014/main" id="{916FF6C5-B362-4E58-8CA9-4579AD5B94E7}"/>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1" name="Picture 10" descr="Net Zero Footer">
                <a:hlinkClick r:id="rId2" tgtFrame="_blank"/>
                <a:extLst>
                  <a:ext uri="{FF2B5EF4-FFF2-40B4-BE49-F238E27FC236}">
                    <a16:creationId xmlns:a16="http://schemas.microsoft.com/office/drawing/2014/main" id="{F5270DF6-5064-44F7-BB51-81ECBD86A8A7}"/>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188716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18F7-76A6-4936-92D8-36BFF6875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7EDCF7-E9EC-4F41-B730-7CF23DAE0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C8DCA2-C39E-4A07-9165-041D3E1CA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8DEF4681-148A-4D9A-AF89-EE7E91554166}"/>
              </a:ext>
            </a:extLst>
          </p:cNvPr>
          <p:cNvGrpSpPr/>
          <p:nvPr userDrawn="1"/>
        </p:nvGrpSpPr>
        <p:grpSpPr>
          <a:xfrm>
            <a:off x="0" y="6009992"/>
            <a:ext cx="12192000" cy="861071"/>
            <a:chOff x="0" y="6009992"/>
            <a:chExt cx="12192000" cy="861071"/>
          </a:xfrm>
        </p:grpSpPr>
        <p:sp>
          <p:nvSpPr>
            <p:cNvPr id="9" name="Rectangle 8">
              <a:extLst>
                <a:ext uri="{FF2B5EF4-FFF2-40B4-BE49-F238E27FC236}">
                  <a16:creationId xmlns:a16="http://schemas.microsoft.com/office/drawing/2014/main" id="{A7AC3955-93B2-4582-90F1-95229D168D7C}"/>
                </a:ext>
              </a:extLst>
            </p:cNvPr>
            <p:cNvSpPr/>
            <p:nvPr userDrawn="1"/>
          </p:nvSpPr>
          <p:spPr>
            <a:xfrm>
              <a:off x="0" y="6023055"/>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10" name="Group 9">
              <a:extLst>
                <a:ext uri="{FF2B5EF4-FFF2-40B4-BE49-F238E27FC236}">
                  <a16:creationId xmlns:a16="http://schemas.microsoft.com/office/drawing/2014/main" id="{7B5DCDB9-F520-4CB1-BD83-7FAA00AF5C51}"/>
                </a:ext>
              </a:extLst>
            </p:cNvPr>
            <p:cNvGrpSpPr/>
            <p:nvPr userDrawn="1"/>
          </p:nvGrpSpPr>
          <p:grpSpPr>
            <a:xfrm>
              <a:off x="179512" y="6009992"/>
              <a:ext cx="12012488" cy="836611"/>
              <a:chOff x="179512" y="6009992"/>
              <a:chExt cx="12012488" cy="836611"/>
            </a:xfrm>
          </p:grpSpPr>
          <p:pic>
            <p:nvPicPr>
              <p:cNvPr id="11" name="Picture 10" descr="Net Zero Footer">
                <a:hlinkClick r:id="rId2" tgtFrame="_blank"/>
                <a:extLst>
                  <a:ext uri="{FF2B5EF4-FFF2-40B4-BE49-F238E27FC236}">
                    <a16:creationId xmlns:a16="http://schemas.microsoft.com/office/drawing/2014/main" id="{7688A3DF-2668-4E6A-9089-AB2C2A30A911}"/>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2" tgtFrame="_blank"/>
                <a:extLst>
                  <a:ext uri="{FF2B5EF4-FFF2-40B4-BE49-F238E27FC236}">
                    <a16:creationId xmlns:a16="http://schemas.microsoft.com/office/drawing/2014/main" id="{48B0D688-244B-4209-9287-00E7598E1196}"/>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3" name="Picture 12" descr="Net Zero Footer">
                <a:hlinkClick r:id="rId2" tgtFrame="_blank"/>
                <a:extLst>
                  <a:ext uri="{FF2B5EF4-FFF2-40B4-BE49-F238E27FC236}">
                    <a16:creationId xmlns:a16="http://schemas.microsoft.com/office/drawing/2014/main" id="{73553F9D-7087-4F6D-9ABF-54E8FD2B7C72}"/>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4" name="Picture 13" descr="Net Zero Footer">
                <a:hlinkClick r:id="rId2" tgtFrame="_blank"/>
                <a:extLst>
                  <a:ext uri="{FF2B5EF4-FFF2-40B4-BE49-F238E27FC236}">
                    <a16:creationId xmlns:a16="http://schemas.microsoft.com/office/drawing/2014/main" id="{54FE2124-22CA-4D0B-BC5A-A56574D1FF16}"/>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410277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CBB-B379-47A5-A5C5-57FE78D31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35A30D-2CBF-4B86-89C9-C0F69607B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B6778B-C3A5-4B19-B73B-77A6D214D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7B533B65-79AD-4D24-890F-2D5C7594F31A}"/>
              </a:ext>
            </a:extLst>
          </p:cNvPr>
          <p:cNvGrpSpPr/>
          <p:nvPr userDrawn="1"/>
        </p:nvGrpSpPr>
        <p:grpSpPr>
          <a:xfrm>
            <a:off x="0" y="6009992"/>
            <a:ext cx="12192000" cy="848008"/>
            <a:chOff x="0" y="6009992"/>
            <a:chExt cx="12192000" cy="848008"/>
          </a:xfrm>
        </p:grpSpPr>
        <p:sp>
          <p:nvSpPr>
            <p:cNvPr id="9" name="Rectangle 8">
              <a:extLst>
                <a:ext uri="{FF2B5EF4-FFF2-40B4-BE49-F238E27FC236}">
                  <a16:creationId xmlns:a16="http://schemas.microsoft.com/office/drawing/2014/main" id="{2C435A74-D51E-42B6-BADC-55AC831B97CA}"/>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10" name="Group 9">
              <a:extLst>
                <a:ext uri="{FF2B5EF4-FFF2-40B4-BE49-F238E27FC236}">
                  <a16:creationId xmlns:a16="http://schemas.microsoft.com/office/drawing/2014/main" id="{2F6DA116-7085-4FAC-8A86-3BEAEA77DAF2}"/>
                </a:ext>
              </a:extLst>
            </p:cNvPr>
            <p:cNvGrpSpPr/>
            <p:nvPr userDrawn="1"/>
          </p:nvGrpSpPr>
          <p:grpSpPr>
            <a:xfrm>
              <a:off x="179512" y="6009992"/>
              <a:ext cx="12012488" cy="836611"/>
              <a:chOff x="179512" y="6009992"/>
              <a:chExt cx="12012488" cy="836611"/>
            </a:xfrm>
          </p:grpSpPr>
          <p:pic>
            <p:nvPicPr>
              <p:cNvPr id="11" name="Picture 10" descr="Net Zero Footer">
                <a:hlinkClick r:id="rId2" tgtFrame="_blank"/>
                <a:extLst>
                  <a:ext uri="{FF2B5EF4-FFF2-40B4-BE49-F238E27FC236}">
                    <a16:creationId xmlns:a16="http://schemas.microsoft.com/office/drawing/2014/main" id="{82BA50AF-F639-4CE5-A8B9-45BC0507974C}"/>
                  </a:ext>
                </a:extLst>
              </p:cNvPr>
              <p:cNvPicPr/>
              <p:nvPr userDrawn="1"/>
            </p:nvPicPr>
            <p:blipFill rotWithShape="1">
              <a:blip r:embed="rId3">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2" tgtFrame="_blank"/>
                <a:extLst>
                  <a:ext uri="{FF2B5EF4-FFF2-40B4-BE49-F238E27FC236}">
                    <a16:creationId xmlns:a16="http://schemas.microsoft.com/office/drawing/2014/main" id="{809FC2D7-9C50-4AA7-B246-4D4183AA0D6B}"/>
                  </a:ext>
                </a:extLst>
              </p:cNvPr>
              <p:cNvPicPr/>
              <p:nvPr userDrawn="1"/>
            </p:nvPicPr>
            <p:blipFill rotWithShape="1">
              <a:blip r:embed="rId3">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3" name="Picture 12" descr="Net Zero Footer">
                <a:hlinkClick r:id="rId2" tgtFrame="_blank"/>
                <a:extLst>
                  <a:ext uri="{FF2B5EF4-FFF2-40B4-BE49-F238E27FC236}">
                    <a16:creationId xmlns:a16="http://schemas.microsoft.com/office/drawing/2014/main" id="{00C72467-79F7-40AA-8AA7-5112C235FF21}"/>
                  </a:ext>
                </a:extLst>
              </p:cNvPr>
              <p:cNvPicPr/>
              <p:nvPr userDrawn="1"/>
            </p:nvPicPr>
            <p:blipFill rotWithShape="1">
              <a:blip r:embed="rId3">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4" name="Picture 13" descr="Net Zero Footer">
                <a:hlinkClick r:id="rId2" tgtFrame="_blank"/>
                <a:extLst>
                  <a:ext uri="{FF2B5EF4-FFF2-40B4-BE49-F238E27FC236}">
                    <a16:creationId xmlns:a16="http://schemas.microsoft.com/office/drawing/2014/main" id="{5DE08C68-594C-44AC-9CD0-74E060D80991}"/>
                  </a:ext>
                </a:extLst>
              </p:cNvPr>
              <p:cNvPicPr/>
              <p:nvPr userDrawn="1"/>
            </p:nvPicPr>
            <p:blipFill rotWithShape="1">
              <a:blip r:embed="rId3">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187377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rotect-eu.mimecast.com/s/fI8TCGR5XcW0LAYs778MM?domain=netzerosolihull.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7A6AA-403C-41DC-94B0-91DA36B89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1F0A45-0EE0-466D-AD3D-8FF329DDE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FD98A1-81A6-4F0B-9490-C9E89E2F1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6492-5C98-4555-B486-B433ED64193B}" type="datetimeFigureOut">
              <a:rPr lang="en-GB" smtClean="0"/>
              <a:t>26/01/2022</a:t>
            </a:fld>
            <a:endParaRPr lang="en-GB"/>
          </a:p>
        </p:txBody>
      </p:sp>
      <p:sp>
        <p:nvSpPr>
          <p:cNvPr id="5" name="Footer Placeholder 4">
            <a:extLst>
              <a:ext uri="{FF2B5EF4-FFF2-40B4-BE49-F238E27FC236}">
                <a16:creationId xmlns:a16="http://schemas.microsoft.com/office/drawing/2014/main" id="{B740FCB0-547A-4E14-9284-8121D94EF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62CD67-8C38-473D-9F39-F29DA3399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AABA5-0A04-4DDC-A08A-037C3FBADE04}" type="slidenum">
              <a:rPr lang="en-GB" smtClean="0"/>
              <a:t>‹#›</a:t>
            </a:fld>
            <a:endParaRPr lang="en-GB"/>
          </a:p>
        </p:txBody>
      </p:sp>
      <p:grpSp>
        <p:nvGrpSpPr>
          <p:cNvPr id="7" name="Group 6">
            <a:extLst>
              <a:ext uri="{FF2B5EF4-FFF2-40B4-BE49-F238E27FC236}">
                <a16:creationId xmlns:a16="http://schemas.microsoft.com/office/drawing/2014/main" id="{FCA7899D-958F-48B4-BA05-EF2893E38FBA}"/>
              </a:ext>
            </a:extLst>
          </p:cNvPr>
          <p:cNvGrpSpPr/>
          <p:nvPr userDrawn="1"/>
        </p:nvGrpSpPr>
        <p:grpSpPr>
          <a:xfrm>
            <a:off x="0" y="6009992"/>
            <a:ext cx="12192000" cy="848008"/>
            <a:chOff x="0" y="6009992"/>
            <a:chExt cx="12192000" cy="848008"/>
          </a:xfrm>
        </p:grpSpPr>
        <p:sp>
          <p:nvSpPr>
            <p:cNvPr id="8" name="Rectangle 7">
              <a:extLst>
                <a:ext uri="{FF2B5EF4-FFF2-40B4-BE49-F238E27FC236}">
                  <a16:creationId xmlns:a16="http://schemas.microsoft.com/office/drawing/2014/main" id="{F0990533-29FE-49F3-95D9-402301495CFE}"/>
                </a:ext>
              </a:extLst>
            </p:cNvPr>
            <p:cNvSpPr/>
            <p:nvPr userDrawn="1"/>
          </p:nvSpPr>
          <p:spPr>
            <a:xfrm>
              <a:off x="0" y="6009992"/>
              <a:ext cx="12192000" cy="848008"/>
            </a:xfrm>
            <a:prstGeom prst="rect">
              <a:avLst/>
            </a:prstGeom>
            <a:solidFill>
              <a:srgbClr val="077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7744A"/>
                </a:solidFill>
              </a:endParaRPr>
            </a:p>
          </p:txBody>
        </p:sp>
        <p:grpSp>
          <p:nvGrpSpPr>
            <p:cNvPr id="9" name="Group 8">
              <a:extLst>
                <a:ext uri="{FF2B5EF4-FFF2-40B4-BE49-F238E27FC236}">
                  <a16:creationId xmlns:a16="http://schemas.microsoft.com/office/drawing/2014/main" id="{A7427B17-02C4-49BF-9DA4-B547706E716B}"/>
                </a:ext>
              </a:extLst>
            </p:cNvPr>
            <p:cNvGrpSpPr/>
            <p:nvPr userDrawn="1"/>
          </p:nvGrpSpPr>
          <p:grpSpPr>
            <a:xfrm>
              <a:off x="179512" y="6009992"/>
              <a:ext cx="12012488" cy="836611"/>
              <a:chOff x="179512" y="6009992"/>
              <a:chExt cx="12012488" cy="836611"/>
            </a:xfrm>
          </p:grpSpPr>
          <p:pic>
            <p:nvPicPr>
              <p:cNvPr id="10" name="Picture 9" descr="Net Zero Footer">
                <a:hlinkClick r:id="rId13" tgtFrame="_blank"/>
                <a:extLst>
                  <a:ext uri="{FF2B5EF4-FFF2-40B4-BE49-F238E27FC236}">
                    <a16:creationId xmlns:a16="http://schemas.microsoft.com/office/drawing/2014/main" id="{74CF8158-C0F7-41C5-9298-A578717CCBEF}"/>
                  </a:ext>
                </a:extLst>
              </p:cNvPr>
              <p:cNvPicPr/>
              <p:nvPr userDrawn="1"/>
            </p:nvPicPr>
            <p:blipFill rotWithShape="1">
              <a:blip r:embed="rId14">
                <a:extLst>
                  <a:ext uri="{28A0092B-C50C-407E-A947-70E740481C1C}">
                    <a14:useLocalDpi xmlns:a14="http://schemas.microsoft.com/office/drawing/2010/main" val="0"/>
                  </a:ext>
                </a:extLst>
              </a:blip>
              <a:srcRect l="11930" t="54887" r="62456" b="11278"/>
              <a:stretch/>
            </p:blipFill>
            <p:spPr bwMode="auto">
              <a:xfrm>
                <a:off x="179512" y="6417978"/>
                <a:ext cx="1390650" cy="428625"/>
              </a:xfrm>
              <a:prstGeom prst="rect">
                <a:avLst/>
              </a:prstGeom>
              <a:noFill/>
              <a:ln>
                <a:noFill/>
              </a:ln>
              <a:extLst>
                <a:ext uri="{53640926-AAD7-44D8-BBD7-CCE9431645EC}">
                  <a14:shadowObscured xmlns:a14="http://schemas.microsoft.com/office/drawing/2010/main"/>
                </a:ext>
              </a:extLst>
            </p:spPr>
          </p:pic>
          <p:pic>
            <p:nvPicPr>
              <p:cNvPr id="11" name="Picture 10" descr="Net Zero Footer">
                <a:hlinkClick r:id="rId13" tgtFrame="_blank"/>
                <a:extLst>
                  <a:ext uri="{FF2B5EF4-FFF2-40B4-BE49-F238E27FC236}">
                    <a16:creationId xmlns:a16="http://schemas.microsoft.com/office/drawing/2014/main" id="{DEE147A1-6066-4DC2-98FA-847540537465}"/>
                  </a:ext>
                </a:extLst>
              </p:cNvPr>
              <p:cNvPicPr/>
              <p:nvPr userDrawn="1"/>
            </p:nvPicPr>
            <p:blipFill rotWithShape="1">
              <a:blip r:embed="rId14">
                <a:extLst>
                  <a:ext uri="{28A0092B-C50C-407E-A947-70E740481C1C}">
                    <a14:useLocalDpi xmlns:a14="http://schemas.microsoft.com/office/drawing/2010/main" val="0"/>
                  </a:ext>
                </a:extLst>
              </a:blip>
              <a:srcRect l="39649" t="54888" r="37193" b="14285"/>
              <a:stretch/>
            </p:blipFill>
            <p:spPr bwMode="auto">
              <a:xfrm>
                <a:off x="5314032" y="6399212"/>
                <a:ext cx="1257300" cy="390525"/>
              </a:xfrm>
              <a:prstGeom prst="rect">
                <a:avLst/>
              </a:prstGeom>
              <a:noFill/>
              <a:ln>
                <a:noFill/>
              </a:ln>
              <a:extLst>
                <a:ext uri="{53640926-AAD7-44D8-BBD7-CCE9431645EC}">
                  <a14:shadowObscured xmlns:a14="http://schemas.microsoft.com/office/drawing/2010/main"/>
                </a:ext>
              </a:extLst>
            </p:spPr>
          </p:pic>
          <p:pic>
            <p:nvPicPr>
              <p:cNvPr id="12" name="Picture 11" descr="Net Zero Footer">
                <a:hlinkClick r:id="rId13" tgtFrame="_blank"/>
                <a:extLst>
                  <a:ext uri="{FF2B5EF4-FFF2-40B4-BE49-F238E27FC236}">
                    <a16:creationId xmlns:a16="http://schemas.microsoft.com/office/drawing/2014/main" id="{382154BC-9B4D-4671-9A0A-BEB5262BD8A1}"/>
                  </a:ext>
                </a:extLst>
              </p:cNvPr>
              <p:cNvPicPr/>
              <p:nvPr userDrawn="1"/>
            </p:nvPicPr>
            <p:blipFill rotWithShape="1">
              <a:blip r:embed="rId14">
                <a:extLst>
                  <a:ext uri="{28A0092B-C50C-407E-A947-70E740481C1C}">
                    <a14:useLocalDpi xmlns:a14="http://schemas.microsoft.com/office/drawing/2010/main" val="0"/>
                  </a:ext>
                </a:extLst>
              </a:blip>
              <a:srcRect l="66842" t="54888" r="10702" b="11277"/>
              <a:stretch/>
            </p:blipFill>
            <p:spPr bwMode="auto">
              <a:xfrm>
                <a:off x="10972800" y="6389959"/>
                <a:ext cx="1219200" cy="428625"/>
              </a:xfrm>
              <a:prstGeom prst="rect">
                <a:avLst/>
              </a:prstGeom>
              <a:noFill/>
              <a:ln>
                <a:noFill/>
              </a:ln>
              <a:extLst>
                <a:ext uri="{53640926-AAD7-44D8-BBD7-CCE9431645EC}">
                  <a14:shadowObscured xmlns:a14="http://schemas.microsoft.com/office/drawing/2010/main"/>
                </a:ext>
              </a:extLst>
            </p:spPr>
          </p:pic>
          <p:pic>
            <p:nvPicPr>
              <p:cNvPr id="13" name="Picture 12" descr="Net Zero Footer">
                <a:hlinkClick r:id="rId13" tgtFrame="_blank"/>
                <a:extLst>
                  <a:ext uri="{FF2B5EF4-FFF2-40B4-BE49-F238E27FC236}">
                    <a16:creationId xmlns:a16="http://schemas.microsoft.com/office/drawing/2014/main" id="{E7CE4D1A-47DF-4E0A-95D9-BA4E4D45ED93}"/>
                  </a:ext>
                </a:extLst>
              </p:cNvPr>
              <p:cNvPicPr/>
              <p:nvPr userDrawn="1"/>
            </p:nvPicPr>
            <p:blipFill rotWithShape="1">
              <a:blip r:embed="rId14">
                <a:extLst>
                  <a:ext uri="{28A0092B-C50C-407E-A947-70E740481C1C}">
                    <a14:useLocalDpi xmlns:a14="http://schemas.microsoft.com/office/drawing/2010/main" val="0"/>
                  </a:ext>
                </a:extLst>
              </a:blip>
              <a:srcRect t="12782" b="54135"/>
              <a:stretch/>
            </p:blipFill>
            <p:spPr bwMode="auto">
              <a:xfrm>
                <a:off x="3302794" y="6009992"/>
                <a:ext cx="5429250" cy="419100"/>
              </a:xfrm>
              <a:prstGeom prst="rect">
                <a:avLst/>
              </a:prstGeom>
              <a:noFill/>
              <a:ln>
                <a:noFill/>
              </a:ln>
              <a:extLst>
                <a:ext uri="{53640926-AAD7-44D8-BBD7-CCE9431645EC}">
                  <a14:shadowObscured xmlns:a14="http://schemas.microsoft.com/office/drawing/2010/main"/>
                </a:ext>
              </a:extLst>
            </p:spPr>
          </p:pic>
        </p:grpSp>
      </p:grpSp>
      <p:pic>
        <p:nvPicPr>
          <p:cNvPr id="14" name="Picture 13">
            <a:extLst>
              <a:ext uri="{FF2B5EF4-FFF2-40B4-BE49-F238E27FC236}">
                <a16:creationId xmlns:a16="http://schemas.microsoft.com/office/drawing/2014/main" id="{1B578E9B-06E8-489D-ACC8-EA2660A47C6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02091" y="-261845"/>
            <a:ext cx="2495543" cy="1872096"/>
          </a:xfrm>
          <a:prstGeom prst="rect">
            <a:avLst/>
          </a:prstGeom>
        </p:spPr>
      </p:pic>
    </p:spTree>
    <p:extLst>
      <p:ext uri="{BB962C8B-B14F-4D97-AF65-F5344CB8AC3E}">
        <p14:creationId xmlns:p14="http://schemas.microsoft.com/office/powerpoint/2010/main" val="164618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4.pn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5.jpe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20.jpeg"/><Relationship Id="rId5" Type="http://schemas.openxmlformats.org/officeDocument/2006/relationships/diagramQuickStyle" Target="../diagrams/quickStyle8.xml"/><Relationship Id="rId10" Type="http://schemas.openxmlformats.org/officeDocument/2006/relationships/image" Target="../media/image19.jpeg"/><Relationship Id="rId4" Type="http://schemas.openxmlformats.org/officeDocument/2006/relationships/diagramLayout" Target="../diagrams/layout8.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etzerosolihull.co.uk/"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energysavingtrust.org.uk/" TargetMode="External"/><Relationship Id="rId2" Type="http://schemas.openxmlformats.org/officeDocument/2006/relationships/hyperlink" Target="https://www.solihull.gov.uk/Housing/Energy-efficiency" TargetMode="External"/><Relationship Id="rId1" Type="http://schemas.openxmlformats.org/officeDocument/2006/relationships/slideLayout" Target="../slideLayouts/slideLayout2.xml"/><Relationship Id="rId5" Type="http://schemas.openxmlformats.org/officeDocument/2006/relationships/hyperlink" Target="https://www.lovesolihull.org/plantingourfuture" TargetMode="External"/><Relationship Id="rId4" Type="http://schemas.openxmlformats.org/officeDocument/2006/relationships/hyperlink" Target="https://www.wwf.org.uk/reduce-wast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801" y="3212977"/>
            <a:ext cx="7772400" cy="1362075"/>
          </a:xfrm>
        </p:spPr>
        <p:txBody>
          <a:bodyPr>
            <a:normAutofit fontScale="90000"/>
          </a:bodyPr>
          <a:lstStyle/>
          <a:p>
            <a:pPr algn="ctr"/>
            <a:r>
              <a:rPr lang="en-GB" dirty="0"/>
              <a:t>Solihull’s Net Zero Action Plan</a:t>
            </a:r>
          </a:p>
        </p:txBody>
      </p:sp>
      <p:sp>
        <p:nvSpPr>
          <p:cNvPr id="5" name="Text Placeholder 4"/>
          <p:cNvSpPr>
            <a:spLocks noGrp="1"/>
          </p:cNvSpPr>
          <p:nvPr>
            <p:ph type="body" idx="1"/>
          </p:nvPr>
        </p:nvSpPr>
        <p:spPr>
          <a:xfrm>
            <a:off x="2249372" y="4293097"/>
            <a:ext cx="7772400" cy="1500187"/>
          </a:xfrm>
        </p:spPr>
        <p:txBody>
          <a:bodyPr anchor="ctr">
            <a:normAutofit/>
          </a:bodyPr>
          <a:lstStyle/>
          <a:p>
            <a:pPr algn="ctr"/>
            <a:r>
              <a:rPr lang="en-GB" dirty="0">
                <a:solidFill>
                  <a:schemeClr val="tx1"/>
                </a:solidFill>
              </a:rPr>
              <a:t>Ann-Marie Attfield</a:t>
            </a:r>
          </a:p>
        </p:txBody>
      </p:sp>
    </p:spTree>
    <p:extLst>
      <p:ext uri="{BB962C8B-B14F-4D97-AF65-F5344CB8AC3E}">
        <p14:creationId xmlns:p14="http://schemas.microsoft.com/office/powerpoint/2010/main" val="72369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FB711-45C6-43D9-9343-7D42C089FE88}"/>
              </a:ext>
            </a:extLst>
          </p:cNvPr>
          <p:cNvSpPr>
            <a:spLocks noGrp="1"/>
          </p:cNvSpPr>
          <p:nvPr>
            <p:ph type="title"/>
          </p:nvPr>
        </p:nvSpPr>
        <p:spPr/>
        <p:txBody>
          <a:bodyPr/>
          <a:lstStyle/>
          <a:p>
            <a:r>
              <a:rPr lang="en-GB" dirty="0"/>
              <a:t>Solihull’s Approach to Net Zero</a:t>
            </a:r>
          </a:p>
        </p:txBody>
      </p:sp>
      <p:pic>
        <p:nvPicPr>
          <p:cNvPr id="8" name="Content Placeholder 7">
            <a:extLst>
              <a:ext uri="{FF2B5EF4-FFF2-40B4-BE49-F238E27FC236}">
                <a16:creationId xmlns:a16="http://schemas.microsoft.com/office/drawing/2014/main" id="{F27C6082-0AFF-43C3-85B1-93040E4C670B}"/>
              </a:ext>
            </a:extLst>
          </p:cNvPr>
          <p:cNvPicPr>
            <a:picLocks noGrp="1" noChangeAspect="1"/>
          </p:cNvPicPr>
          <p:nvPr>
            <p:ph sz="half" idx="2"/>
          </p:nvPr>
        </p:nvPicPr>
        <p:blipFill rotWithShape="1">
          <a:blip r:embed="rId3"/>
          <a:srcRect l="32567" t="14217" r="35326" b="4726"/>
          <a:stretch/>
        </p:blipFill>
        <p:spPr>
          <a:xfrm>
            <a:off x="9017391" y="2994380"/>
            <a:ext cx="2127687" cy="3019943"/>
          </a:xfrm>
          <a:prstGeom prst="rect">
            <a:avLst/>
          </a:prstGeom>
        </p:spPr>
      </p:pic>
      <p:pic>
        <p:nvPicPr>
          <p:cNvPr id="7" name="Content Placeholder 6">
            <a:extLst>
              <a:ext uri="{FF2B5EF4-FFF2-40B4-BE49-F238E27FC236}">
                <a16:creationId xmlns:a16="http://schemas.microsoft.com/office/drawing/2014/main" id="{17B3900D-DA37-4DA1-AB7D-0266A99898EE}"/>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tretch/>
        </p:blipFill>
        <p:spPr>
          <a:xfrm>
            <a:off x="3938953" y="2770418"/>
            <a:ext cx="4390291" cy="2921016"/>
          </a:xfrm>
          <a:prstGeom prst="rect">
            <a:avLst/>
          </a:prstGeom>
          <a:noFill/>
        </p:spPr>
      </p:pic>
      <p:graphicFrame>
        <p:nvGraphicFramePr>
          <p:cNvPr id="9" name="Content Placeholder 4">
            <a:extLst>
              <a:ext uri="{FF2B5EF4-FFF2-40B4-BE49-F238E27FC236}">
                <a16:creationId xmlns:a16="http://schemas.microsoft.com/office/drawing/2014/main" id="{C92ADE3E-57B8-453D-AF8F-E1C9FAE99F41}"/>
              </a:ext>
            </a:extLst>
          </p:cNvPr>
          <p:cNvGraphicFramePr>
            <a:graphicFrameLocks/>
          </p:cNvGraphicFramePr>
          <p:nvPr/>
        </p:nvGraphicFramePr>
        <p:xfrm>
          <a:off x="520148" y="1435618"/>
          <a:ext cx="10624930" cy="1325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Rounded Corners 9">
            <a:extLst>
              <a:ext uri="{FF2B5EF4-FFF2-40B4-BE49-F238E27FC236}">
                <a16:creationId xmlns:a16="http://schemas.microsoft.com/office/drawing/2014/main" id="{77374C0A-1171-4911-8A1E-BCC93406F152}"/>
              </a:ext>
            </a:extLst>
          </p:cNvPr>
          <p:cNvSpPr/>
          <p:nvPr/>
        </p:nvSpPr>
        <p:spPr>
          <a:xfrm>
            <a:off x="520148" y="3128329"/>
            <a:ext cx="2938669" cy="25771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Borough Wide: </a:t>
            </a:r>
          </a:p>
          <a:p>
            <a:r>
              <a:rPr lang="en-GB" sz="2400" b="1" dirty="0"/>
              <a:t>Net Zero by 2041</a:t>
            </a:r>
          </a:p>
          <a:p>
            <a:endParaRPr lang="en-GB" sz="2400" b="1" dirty="0"/>
          </a:p>
          <a:p>
            <a:r>
              <a:rPr lang="en-GB" sz="2400" b="1" dirty="0"/>
              <a:t>Council Operations: </a:t>
            </a:r>
          </a:p>
          <a:p>
            <a:r>
              <a:rPr lang="en-GB" sz="2400" b="1" dirty="0"/>
              <a:t>Net Zero by 2030</a:t>
            </a:r>
          </a:p>
        </p:txBody>
      </p:sp>
    </p:spTree>
    <p:extLst>
      <p:ext uri="{BB962C8B-B14F-4D97-AF65-F5344CB8AC3E}">
        <p14:creationId xmlns:p14="http://schemas.microsoft.com/office/powerpoint/2010/main" val="364136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5FD08-48AC-4258-A353-5EE0008223E9}"/>
              </a:ext>
            </a:extLst>
          </p:cNvPr>
          <p:cNvSpPr>
            <a:spLocks noGrp="1"/>
          </p:cNvSpPr>
          <p:nvPr>
            <p:ph type="title"/>
          </p:nvPr>
        </p:nvSpPr>
        <p:spPr/>
        <p:txBody>
          <a:bodyPr/>
          <a:lstStyle/>
          <a:p>
            <a:r>
              <a:rPr lang="en-GB" dirty="0"/>
              <a:t>The Challenge</a:t>
            </a:r>
          </a:p>
        </p:txBody>
      </p:sp>
    </p:spTree>
    <p:extLst>
      <p:ext uri="{BB962C8B-B14F-4D97-AF65-F5344CB8AC3E}">
        <p14:creationId xmlns:p14="http://schemas.microsoft.com/office/powerpoint/2010/main" val="17599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8F1D-AE8E-4E26-B1AF-8670BA1E2E31}"/>
              </a:ext>
            </a:extLst>
          </p:cNvPr>
          <p:cNvSpPr>
            <a:spLocks noGrp="1"/>
          </p:cNvSpPr>
          <p:nvPr>
            <p:ph type="title"/>
          </p:nvPr>
        </p:nvSpPr>
        <p:spPr>
          <a:xfrm>
            <a:off x="1703512" y="155586"/>
            <a:ext cx="8964488" cy="1143000"/>
          </a:xfrm>
        </p:spPr>
        <p:txBody>
          <a:bodyPr anchor="ctr">
            <a:normAutofit/>
          </a:bodyPr>
          <a:lstStyle/>
          <a:p>
            <a:r>
              <a:rPr lang="en-GB" dirty="0"/>
              <a:t>The Challenge</a:t>
            </a:r>
          </a:p>
        </p:txBody>
      </p:sp>
      <p:pic>
        <p:nvPicPr>
          <p:cNvPr id="4" name="Content Placeholder 6">
            <a:extLst>
              <a:ext uri="{FF2B5EF4-FFF2-40B4-BE49-F238E27FC236}">
                <a16:creationId xmlns:a16="http://schemas.microsoft.com/office/drawing/2014/main" id="{62BCC36E-9D78-4608-AF80-42B6933DA6B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2552102" y="1290366"/>
            <a:ext cx="7087796" cy="4713387"/>
          </a:xfrm>
          <a:prstGeom prst="rect">
            <a:avLst/>
          </a:prstGeom>
          <a:noFill/>
        </p:spPr>
      </p:pic>
    </p:spTree>
    <p:extLst>
      <p:ext uri="{BB962C8B-B14F-4D97-AF65-F5344CB8AC3E}">
        <p14:creationId xmlns:p14="http://schemas.microsoft.com/office/powerpoint/2010/main" val="146271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Challenge </a:t>
            </a:r>
          </a:p>
        </p:txBody>
      </p:sp>
      <p:sp>
        <p:nvSpPr>
          <p:cNvPr id="7" name="Text Placeholder 6"/>
          <p:cNvSpPr>
            <a:spLocks noGrp="1"/>
          </p:cNvSpPr>
          <p:nvPr>
            <p:ph type="body" sz="quarter" idx="3"/>
          </p:nvPr>
        </p:nvSpPr>
        <p:spPr>
          <a:xfrm>
            <a:off x="1703513" y="1395840"/>
            <a:ext cx="4041775" cy="639762"/>
          </a:xfrm>
        </p:spPr>
        <p:txBody>
          <a:bodyPr/>
          <a:lstStyle/>
          <a:p>
            <a:r>
              <a:rPr lang="en-GB" dirty="0"/>
              <a:t>Some Key Challenges</a:t>
            </a:r>
          </a:p>
        </p:txBody>
      </p:sp>
      <p:graphicFrame>
        <p:nvGraphicFramePr>
          <p:cNvPr id="9" name="Diagram 8"/>
          <p:cNvGraphicFramePr/>
          <p:nvPr>
            <p:extLst>
              <p:ext uri="{D42A27DB-BD31-4B8C-83A1-F6EECF244321}">
                <p14:modId xmlns:p14="http://schemas.microsoft.com/office/powerpoint/2010/main" val="2783317879"/>
              </p:ext>
            </p:extLst>
          </p:nvPr>
        </p:nvGraphicFramePr>
        <p:xfrm>
          <a:off x="1847528" y="2174876"/>
          <a:ext cx="7848872" cy="3486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9605809" y="2132856"/>
            <a:ext cx="738664" cy="3231624"/>
          </a:xfrm>
          <a:prstGeom prst="rect">
            <a:avLst/>
          </a:prstGeom>
        </p:spPr>
        <p:style>
          <a:lnRef idx="2">
            <a:schemeClr val="dk1"/>
          </a:lnRef>
          <a:fillRef idx="1">
            <a:schemeClr val="lt1"/>
          </a:fillRef>
          <a:effectRef idx="0">
            <a:schemeClr val="dk1"/>
          </a:effectRef>
          <a:fontRef idx="minor">
            <a:schemeClr val="dk1"/>
          </a:fontRef>
        </p:style>
        <p:txBody>
          <a:bodyPr vert="vert" wrap="square" rtlCol="0">
            <a:spAutoFit/>
          </a:bodyPr>
          <a:lstStyle/>
          <a:p>
            <a:pPr algn="ctr"/>
            <a:r>
              <a:rPr lang="en-GB" b="1" dirty="0"/>
              <a:t>Behaviour Change and Engagement</a:t>
            </a:r>
          </a:p>
        </p:txBody>
      </p:sp>
    </p:spTree>
    <p:extLst>
      <p:ext uri="{BB962C8B-B14F-4D97-AF65-F5344CB8AC3E}">
        <p14:creationId xmlns:p14="http://schemas.microsoft.com/office/powerpoint/2010/main" val="418415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5FD08-48AC-4258-A353-5EE0008223E9}"/>
              </a:ext>
            </a:extLst>
          </p:cNvPr>
          <p:cNvSpPr>
            <a:spLocks noGrp="1"/>
          </p:cNvSpPr>
          <p:nvPr>
            <p:ph type="title"/>
          </p:nvPr>
        </p:nvSpPr>
        <p:spPr/>
        <p:txBody>
          <a:bodyPr/>
          <a:lstStyle/>
          <a:p>
            <a:r>
              <a:rPr lang="en-GB" dirty="0"/>
              <a:t>Developing the Plan</a:t>
            </a:r>
          </a:p>
        </p:txBody>
      </p:sp>
    </p:spTree>
    <p:extLst>
      <p:ext uri="{BB962C8B-B14F-4D97-AF65-F5344CB8AC3E}">
        <p14:creationId xmlns:p14="http://schemas.microsoft.com/office/powerpoint/2010/main" val="226280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19536" y="2132856"/>
          <a:ext cx="8352928"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1981200" y="274638"/>
            <a:ext cx="8229600" cy="1143000"/>
          </a:xfrm>
        </p:spPr>
        <p:txBody>
          <a:bodyPr/>
          <a:lstStyle/>
          <a:p>
            <a:r>
              <a:rPr lang="en-GB" dirty="0"/>
              <a:t>Key Principles</a:t>
            </a:r>
          </a:p>
        </p:txBody>
      </p:sp>
      <p:sp>
        <p:nvSpPr>
          <p:cNvPr id="2" name="Rounded Rectangle 1"/>
          <p:cNvSpPr/>
          <p:nvPr/>
        </p:nvSpPr>
        <p:spPr>
          <a:xfrm>
            <a:off x="1919536" y="1196752"/>
            <a:ext cx="8352928" cy="86409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Response to the Climate Emergency</a:t>
            </a:r>
          </a:p>
        </p:txBody>
      </p:sp>
    </p:spTree>
    <p:extLst>
      <p:ext uri="{BB962C8B-B14F-4D97-AF65-F5344CB8AC3E}">
        <p14:creationId xmlns:p14="http://schemas.microsoft.com/office/powerpoint/2010/main" val="53651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CD1C-0ACD-4769-8C03-78E4B6278EBF}"/>
              </a:ext>
            </a:extLst>
          </p:cNvPr>
          <p:cNvSpPr>
            <a:spLocks noGrp="1"/>
          </p:cNvSpPr>
          <p:nvPr>
            <p:ph type="title"/>
          </p:nvPr>
        </p:nvSpPr>
        <p:spPr/>
        <p:txBody>
          <a:bodyPr/>
          <a:lstStyle/>
          <a:p>
            <a:r>
              <a:rPr lang="en-GB" dirty="0"/>
              <a:t>Climate Action taking a priority based approach.</a:t>
            </a:r>
          </a:p>
        </p:txBody>
      </p:sp>
      <p:pic>
        <p:nvPicPr>
          <p:cNvPr id="4" name="Picture 3">
            <a:extLst>
              <a:ext uri="{FF2B5EF4-FFF2-40B4-BE49-F238E27FC236}">
                <a16:creationId xmlns:a16="http://schemas.microsoft.com/office/drawing/2014/main" id="{E16B06F7-81F3-424D-BEF5-68C7819CA3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80620" y="1397317"/>
            <a:ext cx="7498930" cy="4561031"/>
          </a:xfrm>
          <a:prstGeom prst="rect">
            <a:avLst/>
          </a:prstGeom>
          <a:noFill/>
        </p:spPr>
      </p:pic>
    </p:spTree>
    <p:extLst>
      <p:ext uri="{BB962C8B-B14F-4D97-AF65-F5344CB8AC3E}">
        <p14:creationId xmlns:p14="http://schemas.microsoft.com/office/powerpoint/2010/main" val="404486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689422" y="180791"/>
            <a:ext cx="89644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Net Zero Action Plan </a:t>
            </a:r>
            <a:endParaRPr lang="en-GB" dirty="0"/>
          </a:p>
        </p:txBody>
      </p:sp>
      <p:graphicFrame>
        <p:nvGraphicFramePr>
          <p:cNvPr id="28" name="Content Placeholder 3"/>
          <p:cNvGraphicFramePr>
            <a:graphicFrameLocks/>
          </p:cNvGraphicFramePr>
          <p:nvPr/>
        </p:nvGraphicFramePr>
        <p:xfrm>
          <a:off x="1775520" y="1323791"/>
          <a:ext cx="8727058" cy="2143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Rectangle 38"/>
          <p:cNvSpPr/>
          <p:nvPr/>
        </p:nvSpPr>
        <p:spPr>
          <a:xfrm>
            <a:off x="1612468" y="1124745"/>
            <a:ext cx="8964488" cy="234208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Rectangle 39"/>
          <p:cNvSpPr/>
          <p:nvPr/>
        </p:nvSpPr>
        <p:spPr>
          <a:xfrm>
            <a:off x="1612468" y="3466834"/>
            <a:ext cx="3280151" cy="2482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1744519" y="3466834"/>
            <a:ext cx="3024336" cy="2585323"/>
          </a:xfrm>
          <a:prstGeom prst="rect">
            <a:avLst/>
          </a:prstGeom>
          <a:noFill/>
        </p:spPr>
        <p:txBody>
          <a:bodyPr wrap="square" rtlCol="0">
            <a:spAutoFit/>
          </a:bodyPr>
          <a:lstStyle/>
          <a:p>
            <a:r>
              <a:rPr lang="en-GB" b="1" dirty="0">
                <a:solidFill>
                  <a:srgbClr val="07744A"/>
                </a:solidFill>
                <a:latin typeface="Helvetica" panose="020B0604020202020204" pitchFamily="34" charset="0"/>
                <a:cs typeface="Helvetica" panose="020B0604020202020204" pitchFamily="34" charset="0"/>
              </a:rPr>
              <a:t>The Plan Contains:</a:t>
            </a:r>
          </a:p>
          <a:p>
            <a:pPr marL="285750" indent="-285750">
              <a:buFont typeface="Arial" panose="020B0604020202020204" pitchFamily="34" charset="0"/>
              <a:buChar char="•"/>
            </a:pPr>
            <a:r>
              <a:rPr lang="en-GB" b="1" dirty="0"/>
              <a:t>54</a:t>
            </a:r>
            <a:r>
              <a:rPr lang="en-GB" dirty="0"/>
              <a:t> Goals</a:t>
            </a:r>
          </a:p>
          <a:p>
            <a:pPr marL="285750" indent="-285750">
              <a:buFont typeface="Arial" panose="020B0604020202020204" pitchFamily="34" charset="0"/>
              <a:buChar char="•"/>
            </a:pPr>
            <a:r>
              <a:rPr lang="en-GB" b="1" dirty="0"/>
              <a:t>203</a:t>
            </a:r>
            <a:r>
              <a:rPr lang="en-GB" dirty="0"/>
              <a:t> Actions</a:t>
            </a:r>
          </a:p>
          <a:p>
            <a:pPr marL="285750" indent="-285750">
              <a:buFont typeface="Arial" panose="020B0604020202020204" pitchFamily="34" charset="0"/>
              <a:buChar char="•"/>
            </a:pPr>
            <a:endParaRPr lang="en-GB" dirty="0"/>
          </a:p>
          <a:p>
            <a:r>
              <a:rPr lang="en-GB" dirty="0"/>
              <a:t>It covers everything from implementation of technology to a wide range of behaviour change and engagement actions</a:t>
            </a:r>
          </a:p>
        </p:txBody>
      </p:sp>
      <p:sp>
        <p:nvSpPr>
          <p:cNvPr id="42" name="Rectangle 41"/>
          <p:cNvSpPr/>
          <p:nvPr/>
        </p:nvSpPr>
        <p:spPr>
          <a:xfrm>
            <a:off x="4892618" y="3466834"/>
            <a:ext cx="5684338" cy="248244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TextBox 42"/>
          <p:cNvSpPr txBox="1"/>
          <p:nvPr/>
        </p:nvSpPr>
        <p:spPr>
          <a:xfrm>
            <a:off x="4929332" y="3515361"/>
            <a:ext cx="5647625" cy="369332"/>
          </a:xfrm>
          <a:prstGeom prst="rect">
            <a:avLst/>
          </a:prstGeom>
          <a:noFill/>
        </p:spPr>
        <p:txBody>
          <a:bodyPr wrap="square" rtlCol="0">
            <a:spAutoFit/>
          </a:bodyPr>
          <a:lstStyle/>
          <a:p>
            <a:pPr algn="ctr"/>
            <a:r>
              <a:rPr lang="en-GB" b="1" dirty="0">
                <a:solidFill>
                  <a:srgbClr val="07744A"/>
                </a:solidFill>
                <a:latin typeface="Helvetica" panose="020B0604020202020204" pitchFamily="34" charset="0"/>
                <a:cs typeface="Helvetica" panose="020B0604020202020204" pitchFamily="34" charset="0"/>
              </a:rPr>
              <a:t>Action Areas</a:t>
            </a:r>
          </a:p>
        </p:txBody>
      </p:sp>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4401" y="4044259"/>
            <a:ext cx="912941" cy="912536"/>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9466" y="4891787"/>
            <a:ext cx="990701" cy="990261"/>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3984" y="4137768"/>
            <a:ext cx="1004123" cy="922445"/>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66108" y="4907547"/>
            <a:ext cx="936489" cy="936073"/>
          </a:xfrm>
          <a:prstGeom prst="rect">
            <a:avLst/>
          </a:prstGeom>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60296" y="4123791"/>
            <a:ext cx="911318" cy="910913"/>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80408" y="4956796"/>
            <a:ext cx="936073" cy="936073"/>
          </a:xfrm>
          <a:prstGeom prst="rect">
            <a:avLst/>
          </a:prstGeom>
        </p:spPr>
      </p:pic>
    </p:spTree>
    <p:extLst>
      <p:ext uri="{BB962C8B-B14F-4D97-AF65-F5344CB8AC3E}">
        <p14:creationId xmlns:p14="http://schemas.microsoft.com/office/powerpoint/2010/main" val="304644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510BDA0-8A8F-4489-9462-C36423DA13F7}"/>
              </a:ext>
            </a:extLst>
          </p:cNvPr>
          <p:cNvSpPr>
            <a:spLocks noGrp="1"/>
          </p:cNvSpPr>
          <p:nvPr>
            <p:ph type="title"/>
          </p:nvPr>
        </p:nvSpPr>
        <p:spPr>
          <a:xfrm>
            <a:off x="838200" y="365125"/>
            <a:ext cx="10515600" cy="1325563"/>
          </a:xfrm>
        </p:spPr>
        <p:txBody>
          <a:bodyPr/>
          <a:lstStyle/>
          <a:p>
            <a:r>
              <a:rPr lang="en-US" dirty="0"/>
              <a:t>What is in the plan?</a:t>
            </a:r>
          </a:p>
        </p:txBody>
      </p:sp>
      <p:graphicFrame>
        <p:nvGraphicFramePr>
          <p:cNvPr id="2" name="Table 1">
            <a:extLst>
              <a:ext uri="{FF2B5EF4-FFF2-40B4-BE49-F238E27FC236}">
                <a16:creationId xmlns:a16="http://schemas.microsoft.com/office/drawing/2014/main" id="{DAFEC94C-F0F1-4301-B2B0-E94F8A52F0D0}"/>
              </a:ext>
            </a:extLst>
          </p:cNvPr>
          <p:cNvGraphicFramePr>
            <a:graphicFrameLocks noGrp="1"/>
          </p:cNvGraphicFramePr>
          <p:nvPr>
            <p:extLst>
              <p:ext uri="{D42A27DB-BD31-4B8C-83A1-F6EECF244321}">
                <p14:modId xmlns:p14="http://schemas.microsoft.com/office/powerpoint/2010/main" val="4270175618"/>
              </p:ext>
            </p:extLst>
          </p:nvPr>
        </p:nvGraphicFramePr>
        <p:xfrm>
          <a:off x="532646" y="1690688"/>
          <a:ext cx="11087267" cy="4351341"/>
        </p:xfrm>
        <a:graphic>
          <a:graphicData uri="http://schemas.openxmlformats.org/drawingml/2006/table">
            <a:tbl>
              <a:tblPr firstRow="1" bandRow="1">
                <a:solidFill>
                  <a:schemeClr val="bg1">
                    <a:lumMod val="95000"/>
                  </a:schemeClr>
                </a:solidFill>
              </a:tblPr>
              <a:tblGrid>
                <a:gridCol w="2562246">
                  <a:extLst>
                    <a:ext uri="{9D8B030D-6E8A-4147-A177-3AD203B41FA5}">
                      <a16:colId xmlns:a16="http://schemas.microsoft.com/office/drawing/2014/main" val="329044657"/>
                    </a:ext>
                  </a:extLst>
                </a:gridCol>
                <a:gridCol w="5833493">
                  <a:extLst>
                    <a:ext uri="{9D8B030D-6E8A-4147-A177-3AD203B41FA5}">
                      <a16:colId xmlns:a16="http://schemas.microsoft.com/office/drawing/2014/main" val="3150054476"/>
                    </a:ext>
                  </a:extLst>
                </a:gridCol>
                <a:gridCol w="2691528">
                  <a:extLst>
                    <a:ext uri="{9D8B030D-6E8A-4147-A177-3AD203B41FA5}">
                      <a16:colId xmlns:a16="http://schemas.microsoft.com/office/drawing/2014/main" val="173935194"/>
                    </a:ext>
                  </a:extLst>
                </a:gridCol>
              </a:tblGrid>
              <a:tr h="701119">
                <a:tc>
                  <a:txBody>
                    <a:bodyPr/>
                    <a:lstStyle/>
                    <a:p>
                      <a:pPr algn="ctr" rtl="0" fontAlgn="base"/>
                      <a:r>
                        <a:rPr lang="en-GB" sz="1700" b="1" i="0" cap="none" spc="0" dirty="0">
                          <a:solidFill>
                            <a:schemeClr val="tx1"/>
                          </a:solidFill>
                          <a:effectLst/>
                          <a:latin typeface="Trebuchet MS" panose="020B0603020202020204" pitchFamily="34" charset="0"/>
                        </a:rPr>
                        <a:t>Sector​</a:t>
                      </a:r>
                      <a:endParaRPr lang="en-GB" sz="1700" b="1" i="0" cap="none" spc="0" dirty="0">
                        <a:solidFill>
                          <a:schemeClr val="tx1"/>
                        </a:solidFill>
                        <a:effectLst/>
                      </a:endParaRPr>
                    </a:p>
                  </a:txBody>
                  <a:tcPr marL="66025" marR="17882" marT="18864" marB="141481"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rtl="0" fontAlgn="base"/>
                      <a:r>
                        <a:rPr lang="en-GB" sz="1700" b="1" i="0" cap="none" spc="0">
                          <a:solidFill>
                            <a:schemeClr val="tx1"/>
                          </a:solidFill>
                          <a:effectLst/>
                          <a:latin typeface="Trebuchet MS" panose="020B0603020202020204" pitchFamily="34" charset="0"/>
                        </a:rPr>
                        <a:t>Description of actions​</a:t>
                      </a:r>
                      <a:endParaRPr lang="en-GB" sz="1700" b="1" i="0" cap="none" spc="0">
                        <a:solidFill>
                          <a:schemeClr val="tx1"/>
                        </a:solidFill>
                        <a:effectLst/>
                      </a:endParaRPr>
                    </a:p>
                  </a:txBody>
                  <a:tcPr marL="66025" marR="17882" marT="18864" marB="141481"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rtl="0" fontAlgn="base"/>
                      <a:r>
                        <a:rPr lang="en-GB" sz="1700" b="1" i="0" cap="none" spc="0">
                          <a:solidFill>
                            <a:schemeClr val="tx1"/>
                          </a:solidFill>
                          <a:effectLst/>
                          <a:latin typeface="Trebuchet MS" panose="020B0603020202020204" pitchFamily="34" charset="0"/>
                        </a:rPr>
                        <a:t>Number of goals and actions​</a:t>
                      </a:r>
                      <a:endParaRPr lang="en-GB" sz="1700" b="1" i="0" cap="none" spc="0">
                        <a:solidFill>
                          <a:schemeClr val="tx1"/>
                        </a:solidFill>
                        <a:effectLst/>
                      </a:endParaRPr>
                    </a:p>
                  </a:txBody>
                  <a:tcPr marL="66025" marR="17882" marT="18864" marB="141481"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234159878"/>
                  </a:ext>
                </a:extLst>
              </a:tr>
              <a:tr h="575358">
                <a:tc>
                  <a:txBody>
                    <a:bodyPr/>
                    <a:lstStyle/>
                    <a:p>
                      <a:pPr algn="ctr" rtl="0" fontAlgn="base"/>
                      <a:r>
                        <a:rPr lang="en-GB" sz="1200" b="1" i="0" cap="none" spc="0">
                          <a:solidFill>
                            <a:schemeClr val="tx1"/>
                          </a:solidFill>
                          <a:effectLst/>
                          <a:latin typeface="Trebuchet MS" panose="020B0603020202020204" pitchFamily="34" charset="0"/>
                        </a:rPr>
                        <a:t>Buildings</a:t>
                      </a:r>
                      <a:r>
                        <a:rPr lang="en-GB" sz="1200" b="0" i="0" cap="none" spc="0">
                          <a:solidFill>
                            <a:schemeClr val="tx1"/>
                          </a:solidFill>
                          <a:effectLst/>
                          <a:latin typeface="Trebuchet MS" panose="020B0603020202020204" pitchFamily="34" charset="0"/>
                        </a:rPr>
                        <a:t>​</a:t>
                      </a:r>
                      <a:endParaRPr lang="en-GB" sz="1200" b="0" i="0" cap="none" spc="0">
                        <a:solidFill>
                          <a:schemeClr val="tx1"/>
                        </a:solidFill>
                        <a:effectLst/>
                      </a:endParaRPr>
                    </a:p>
                  </a:txBody>
                  <a:tcPr marL="66025" marR="17882" marT="18864" marB="141481"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Includes actions across non-domestic and domestic building types ​</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13 goals, 52 actions, including 29 key actions​</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316139010"/>
                  </a:ext>
                </a:extLst>
              </a:tr>
              <a:tr h="575358">
                <a:tc>
                  <a:txBody>
                    <a:bodyPr/>
                    <a:lstStyle/>
                    <a:p>
                      <a:pPr algn="ctr" rtl="0" fontAlgn="base"/>
                      <a:r>
                        <a:rPr lang="en-GB" sz="1200" b="1" i="0" cap="none" spc="0" dirty="0">
                          <a:solidFill>
                            <a:schemeClr val="tx1"/>
                          </a:solidFill>
                          <a:effectLst/>
                          <a:latin typeface="Trebuchet MS" panose="020B0603020202020204" pitchFamily="34" charset="0"/>
                        </a:rPr>
                        <a:t>Transport</a:t>
                      </a:r>
                      <a:r>
                        <a:rPr lang="en-GB" sz="1200" b="0" i="0" cap="none" spc="0" dirty="0">
                          <a:solidFill>
                            <a:schemeClr val="tx1"/>
                          </a:solidFill>
                          <a:effectLst/>
                          <a:latin typeface="Trebuchet MS" panose="020B0603020202020204" pitchFamily="34" charset="0"/>
                        </a:rPr>
                        <a:t>​</a:t>
                      </a:r>
                      <a:endParaRPr lang="en-GB" sz="1200" b="0" i="0" cap="none" spc="0" dirty="0">
                        <a:solidFill>
                          <a:schemeClr val="tx1"/>
                        </a:solidFill>
                        <a:effectLst/>
                      </a:endParaRPr>
                    </a:p>
                  </a:txBody>
                  <a:tcPr marL="66025" marR="17882" marT="18864" marB="14148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rtl="0" fontAlgn="base"/>
                      <a:r>
                        <a:rPr lang="en-GB" sz="1200" b="0" i="0" cap="none" spc="0" dirty="0">
                          <a:solidFill>
                            <a:schemeClr val="tx1"/>
                          </a:solidFill>
                          <a:effectLst/>
                          <a:latin typeface="Trebuchet MS" panose="020B0603020202020204" pitchFamily="34" charset="0"/>
                        </a:rPr>
                        <a:t>Includes actions across active travel, electric vehicle uptake, public transport and commercial journeys ​</a:t>
                      </a:r>
                      <a:endParaRPr lang="en-GB" sz="1200" b="0" i="0" cap="none" spc="0" dirty="0">
                        <a:solidFill>
                          <a:schemeClr val="tx1"/>
                        </a:solidFill>
                        <a:effectLst/>
                      </a:endParaRPr>
                    </a:p>
                  </a:txBody>
                  <a:tcPr marL="66025" marR="17882" marT="18864" marB="14148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rtl="0" fontAlgn="base"/>
                      <a:r>
                        <a:rPr lang="en-GB" sz="1200" b="0" i="0" cap="none" spc="0" dirty="0">
                          <a:solidFill>
                            <a:schemeClr val="tx1"/>
                          </a:solidFill>
                          <a:effectLst/>
                          <a:latin typeface="Trebuchet MS" panose="020B0603020202020204" pitchFamily="34" charset="0"/>
                        </a:rPr>
                        <a:t>13 goals, 53 actions, including 26 key actions ​</a:t>
                      </a:r>
                      <a:endParaRPr lang="en-GB" sz="1200" b="0" i="0" cap="none" spc="0" dirty="0">
                        <a:solidFill>
                          <a:schemeClr val="tx1"/>
                        </a:solidFill>
                        <a:effectLst/>
                      </a:endParaRPr>
                    </a:p>
                  </a:txBody>
                  <a:tcPr marL="66025" marR="17882" marT="18864" marB="14148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497256186"/>
                  </a:ext>
                </a:extLst>
              </a:tr>
              <a:tr h="386716">
                <a:tc>
                  <a:txBody>
                    <a:bodyPr/>
                    <a:lstStyle/>
                    <a:p>
                      <a:pPr algn="ctr" rtl="0" fontAlgn="base"/>
                      <a:r>
                        <a:rPr lang="en-GB" sz="1200" b="1" i="0" cap="none" spc="0">
                          <a:solidFill>
                            <a:schemeClr val="tx1"/>
                          </a:solidFill>
                          <a:effectLst/>
                          <a:latin typeface="Trebuchet MS" panose="020B0603020202020204" pitchFamily="34" charset="0"/>
                        </a:rPr>
                        <a:t>Waste</a:t>
                      </a:r>
                      <a:r>
                        <a:rPr lang="en-GB" sz="1200" b="0" i="0" cap="none" spc="0">
                          <a:solidFill>
                            <a:schemeClr val="tx1"/>
                          </a:solidFill>
                          <a:effectLst/>
                          <a:latin typeface="Trebuchet MS" panose="020B0603020202020204" pitchFamily="34" charset="0"/>
                        </a:rPr>
                        <a:t>​</a:t>
                      </a:r>
                      <a:endParaRPr lang="en-GB" sz="1200" b="0" i="0" cap="none" spc="0">
                        <a:solidFill>
                          <a:schemeClr val="tx1"/>
                        </a:solidFill>
                        <a:effectLst/>
                      </a:endParaRPr>
                    </a:p>
                  </a:txBody>
                  <a:tcPr marL="66025" marR="17882" marT="18864" marB="14148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Includes reducing waste and increasing recycling​</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6 goals, 27 actions ​</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37391269"/>
                  </a:ext>
                </a:extLst>
              </a:tr>
              <a:tr h="386716">
                <a:tc>
                  <a:txBody>
                    <a:bodyPr/>
                    <a:lstStyle/>
                    <a:p>
                      <a:pPr algn="ctr" rtl="0" fontAlgn="base"/>
                      <a:r>
                        <a:rPr lang="en-GB" sz="1200" b="1" i="0" cap="none" spc="0">
                          <a:solidFill>
                            <a:schemeClr val="tx1"/>
                          </a:solidFill>
                          <a:effectLst/>
                          <a:latin typeface="Trebuchet MS" panose="020B0603020202020204" pitchFamily="34" charset="0"/>
                        </a:rPr>
                        <a:t>Industry</a:t>
                      </a:r>
                      <a:r>
                        <a:rPr lang="en-GB" sz="1200" b="0" i="0" cap="none" spc="0">
                          <a:solidFill>
                            <a:schemeClr val="tx1"/>
                          </a:solidFill>
                          <a:effectLst/>
                          <a:latin typeface="Trebuchet MS" panose="020B0603020202020204" pitchFamily="34" charset="0"/>
                        </a:rPr>
                        <a:t>​</a:t>
                      </a:r>
                      <a:endParaRPr lang="en-GB" sz="1200" b="0" i="0" cap="none" spc="0">
                        <a:solidFill>
                          <a:schemeClr val="tx1"/>
                        </a:solidFill>
                        <a:effectLst/>
                      </a:endParaRPr>
                    </a:p>
                  </a:txBody>
                  <a:tcPr marL="66025" marR="17882" marT="18864" marB="14148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Includes advancing low carbon technologies and industry support​</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2 goals, 6 actions ​</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949453621"/>
                  </a:ext>
                </a:extLst>
              </a:tr>
              <a:tr h="575358">
                <a:tc>
                  <a:txBody>
                    <a:bodyPr/>
                    <a:lstStyle/>
                    <a:p>
                      <a:pPr algn="ctr" rtl="0" fontAlgn="base"/>
                      <a:r>
                        <a:rPr lang="en-GB" sz="1200" b="1" i="0" cap="none" spc="0">
                          <a:solidFill>
                            <a:schemeClr val="tx1"/>
                          </a:solidFill>
                          <a:effectLst/>
                          <a:latin typeface="Trebuchet MS" panose="020B0603020202020204" pitchFamily="34" charset="0"/>
                        </a:rPr>
                        <a:t>Natural Environments</a:t>
                      </a:r>
                      <a:r>
                        <a:rPr lang="en-GB" sz="1200" b="0" i="0" cap="none" spc="0">
                          <a:solidFill>
                            <a:schemeClr val="tx1"/>
                          </a:solidFill>
                          <a:effectLst/>
                          <a:latin typeface="Trebuchet MS" panose="020B0603020202020204" pitchFamily="34" charset="0"/>
                        </a:rPr>
                        <a:t>​</a:t>
                      </a:r>
                      <a:endParaRPr lang="en-GB" sz="1200" b="0" i="0" cap="none" spc="0">
                        <a:solidFill>
                          <a:schemeClr val="tx1"/>
                        </a:solidFill>
                        <a:effectLst/>
                      </a:endParaRPr>
                    </a:p>
                  </a:txBody>
                  <a:tcPr marL="66025" marR="17882" marT="18864" marB="14148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Includes actions relating to tree coverage, land use management and offsetting ​</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7 goals, 29 actions, including 6 key actions​</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332265446"/>
                  </a:ext>
                </a:extLst>
              </a:tr>
              <a:tr h="575358">
                <a:tc>
                  <a:txBody>
                    <a:bodyPr/>
                    <a:lstStyle/>
                    <a:p>
                      <a:pPr algn="ctr" rtl="0" fontAlgn="base"/>
                      <a:r>
                        <a:rPr lang="en-GB" sz="1200" b="1" i="0" cap="none" spc="0">
                          <a:solidFill>
                            <a:schemeClr val="tx1"/>
                          </a:solidFill>
                          <a:effectLst/>
                          <a:latin typeface="Trebuchet MS" panose="020B0603020202020204" pitchFamily="34" charset="0"/>
                        </a:rPr>
                        <a:t>Energy Supply</a:t>
                      </a:r>
                      <a:r>
                        <a:rPr lang="en-GB" sz="1200" b="0" i="0" cap="none" spc="0">
                          <a:solidFill>
                            <a:schemeClr val="tx1"/>
                          </a:solidFill>
                          <a:effectLst/>
                          <a:latin typeface="Trebuchet MS" panose="020B0603020202020204" pitchFamily="34" charset="0"/>
                        </a:rPr>
                        <a:t>​</a:t>
                      </a:r>
                      <a:endParaRPr lang="en-GB" sz="1200" b="0" i="0" cap="none" spc="0">
                        <a:solidFill>
                          <a:schemeClr val="tx1"/>
                        </a:solidFill>
                        <a:effectLst/>
                      </a:endParaRPr>
                    </a:p>
                  </a:txBody>
                  <a:tcPr marL="66025" marR="17882" marT="18864" marB="14148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Includes actions across understanding of feasibility of renewable technologies, and increasing renewable installations​</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6 goals, 17 actions, including 5 key actions​</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075577541"/>
                  </a:ext>
                </a:extLst>
              </a:tr>
              <a:tr h="575358">
                <a:tc>
                  <a:txBody>
                    <a:bodyPr/>
                    <a:lstStyle/>
                    <a:p>
                      <a:pPr algn="ctr" rtl="0" fontAlgn="base"/>
                      <a:r>
                        <a:rPr lang="en-GB" sz="1200" b="1" i="0" cap="none" spc="0">
                          <a:solidFill>
                            <a:schemeClr val="tx1"/>
                          </a:solidFill>
                          <a:effectLst/>
                          <a:latin typeface="Trebuchet MS" panose="020B0603020202020204" pitchFamily="34" charset="0"/>
                        </a:rPr>
                        <a:t>Council Influence </a:t>
                      </a:r>
                      <a:r>
                        <a:rPr lang="en-GB" sz="1200" b="0" i="0" cap="none" spc="0">
                          <a:solidFill>
                            <a:schemeClr val="tx1"/>
                          </a:solidFill>
                          <a:effectLst/>
                          <a:latin typeface="Trebuchet MS" panose="020B0603020202020204" pitchFamily="34" charset="0"/>
                        </a:rPr>
                        <a:t>​</a:t>
                      </a:r>
                      <a:endParaRPr lang="en-GB" sz="1200" b="0" i="0" cap="none" spc="0">
                        <a:solidFill>
                          <a:schemeClr val="tx1"/>
                        </a:solidFill>
                        <a:effectLst/>
                      </a:endParaRPr>
                    </a:p>
                  </a:txBody>
                  <a:tcPr marL="66025" marR="17882" marT="18864" marB="141481"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rtl="0" fontAlgn="base"/>
                      <a:r>
                        <a:rPr lang="en-GB" sz="1200" b="0" i="0" cap="none" spc="0">
                          <a:solidFill>
                            <a:schemeClr val="tx1"/>
                          </a:solidFill>
                          <a:effectLst/>
                          <a:latin typeface="Trebuchet MS" panose="020B0603020202020204" pitchFamily="34" charset="0"/>
                        </a:rPr>
                        <a:t>Includes key actions for SMBC to deliver relating to procurement and Council behaviour change​</a:t>
                      </a:r>
                      <a:endParaRPr lang="en-GB" sz="1200" b="0" i="0" cap="none" spc="0">
                        <a:solidFill>
                          <a:schemeClr val="tx1"/>
                        </a:solidFill>
                        <a:effectLst/>
                      </a:endParaRPr>
                    </a:p>
                  </a:txBody>
                  <a:tcPr marL="66025" marR="17882" marT="18864" marB="14148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rtl="0" fontAlgn="base"/>
                      <a:r>
                        <a:rPr lang="en-GB" sz="1200" b="0" i="0" cap="none" spc="0" dirty="0">
                          <a:solidFill>
                            <a:schemeClr val="tx1"/>
                          </a:solidFill>
                          <a:effectLst/>
                          <a:latin typeface="Trebuchet MS" panose="020B0603020202020204" pitchFamily="34" charset="0"/>
                        </a:rPr>
                        <a:t>7 goals, 19 actions, including 7 key actions ​</a:t>
                      </a:r>
                      <a:endParaRPr lang="en-GB" sz="1200" b="0" i="0" cap="none" spc="0" dirty="0">
                        <a:solidFill>
                          <a:schemeClr val="tx1"/>
                        </a:solidFill>
                        <a:effectLst/>
                      </a:endParaRPr>
                    </a:p>
                  </a:txBody>
                  <a:tcPr marL="66025" marR="17882" marT="18864" marB="14148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735854222"/>
                  </a:ext>
                </a:extLst>
              </a:tr>
            </a:tbl>
          </a:graphicData>
        </a:graphic>
      </p:graphicFrame>
    </p:spTree>
    <p:extLst>
      <p:ext uri="{BB962C8B-B14F-4D97-AF65-F5344CB8AC3E}">
        <p14:creationId xmlns:p14="http://schemas.microsoft.com/office/powerpoint/2010/main" val="403161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5FD08-48AC-4258-A353-5EE0008223E9}"/>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114070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D1A9-A47C-40EC-95DF-4A5C2EFED7C1}"/>
              </a:ext>
            </a:extLst>
          </p:cNvPr>
          <p:cNvSpPr>
            <a:spLocks noGrp="1"/>
          </p:cNvSpPr>
          <p:nvPr>
            <p:ph type="title"/>
          </p:nvPr>
        </p:nvSpPr>
        <p:spPr/>
        <p:txBody>
          <a:bodyPr/>
          <a:lstStyle/>
          <a:p>
            <a:r>
              <a:rPr lang="en-GB" dirty="0"/>
              <a:t>What we are going to cover</a:t>
            </a:r>
          </a:p>
        </p:txBody>
      </p:sp>
      <p:sp>
        <p:nvSpPr>
          <p:cNvPr id="3" name="Content Placeholder 2">
            <a:extLst>
              <a:ext uri="{FF2B5EF4-FFF2-40B4-BE49-F238E27FC236}">
                <a16:creationId xmlns:a16="http://schemas.microsoft.com/office/drawing/2014/main" id="{2CCD855A-52ED-46D6-A8C0-8FF480EDE0D2}"/>
              </a:ext>
            </a:extLst>
          </p:cNvPr>
          <p:cNvSpPr>
            <a:spLocks noGrp="1"/>
          </p:cNvSpPr>
          <p:nvPr>
            <p:ph idx="1"/>
          </p:nvPr>
        </p:nvSpPr>
        <p:spPr/>
        <p:txBody>
          <a:bodyPr>
            <a:normAutofit lnSpcReduction="10000"/>
          </a:bodyPr>
          <a:lstStyle/>
          <a:p>
            <a:pPr lvl="0"/>
            <a:r>
              <a:rPr lang="en-GB" dirty="0"/>
              <a:t>Context: The Climate Emergency, Net Zero, Targets</a:t>
            </a:r>
          </a:p>
          <a:p>
            <a:pPr lvl="0"/>
            <a:endParaRPr lang="en-GB" dirty="0"/>
          </a:p>
          <a:p>
            <a:pPr lvl="0"/>
            <a:r>
              <a:rPr lang="en-GB" dirty="0"/>
              <a:t>The Net Zero Action Plan</a:t>
            </a:r>
          </a:p>
          <a:p>
            <a:pPr marL="0" lvl="0" indent="0">
              <a:buNone/>
            </a:pPr>
            <a:endParaRPr lang="en-GB" dirty="0"/>
          </a:p>
          <a:p>
            <a:pPr lvl="0"/>
            <a:r>
              <a:rPr lang="en-GB" dirty="0"/>
              <a:t>Next steps with the plan </a:t>
            </a:r>
          </a:p>
          <a:p>
            <a:pPr lvl="0"/>
            <a:endParaRPr lang="en-GB" dirty="0"/>
          </a:p>
          <a:p>
            <a:pPr lvl="0"/>
            <a:r>
              <a:rPr lang="en-GB" dirty="0"/>
              <a:t>Ongoing actions</a:t>
            </a:r>
          </a:p>
          <a:p>
            <a:pPr lvl="0"/>
            <a:endParaRPr lang="en-GB" dirty="0"/>
          </a:p>
          <a:p>
            <a:pPr lvl="0"/>
            <a:r>
              <a:rPr lang="en-GB" dirty="0"/>
              <a:t>Some tips and tricks and where to go for support.</a:t>
            </a:r>
          </a:p>
          <a:p>
            <a:endParaRPr lang="en-GB" dirty="0"/>
          </a:p>
        </p:txBody>
      </p:sp>
    </p:spTree>
    <p:extLst>
      <p:ext uri="{BB962C8B-B14F-4D97-AF65-F5344CB8AC3E}">
        <p14:creationId xmlns:p14="http://schemas.microsoft.com/office/powerpoint/2010/main" val="385708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8C9A-594E-4382-B223-E1B47112B9E9}"/>
              </a:ext>
            </a:extLst>
          </p:cNvPr>
          <p:cNvSpPr>
            <a:spLocks noGrp="1"/>
          </p:cNvSpPr>
          <p:nvPr>
            <p:ph type="title"/>
          </p:nvPr>
        </p:nvSpPr>
        <p:spPr>
          <a:xfrm>
            <a:off x="1703512" y="155586"/>
            <a:ext cx="8964488" cy="1143000"/>
          </a:xfrm>
        </p:spPr>
        <p:txBody>
          <a:bodyPr vert="horz" lIns="91440" tIns="45720" rIns="91440" bIns="45720" rtlCol="0" anchor="ctr">
            <a:normAutofit/>
          </a:bodyPr>
          <a:lstStyle/>
          <a:p>
            <a:r>
              <a:rPr lang="en-US"/>
              <a:t>Next Steps: Implementation</a:t>
            </a:r>
          </a:p>
        </p:txBody>
      </p:sp>
      <p:sp>
        <p:nvSpPr>
          <p:cNvPr id="4" name="Rectangle 3">
            <a:extLst>
              <a:ext uri="{FF2B5EF4-FFF2-40B4-BE49-F238E27FC236}">
                <a16:creationId xmlns:a16="http://schemas.microsoft.com/office/drawing/2014/main" id="{E5C0AD07-7BCB-4B84-92AF-6D799888B36A}"/>
              </a:ext>
            </a:extLst>
          </p:cNvPr>
          <p:cNvSpPr/>
          <p:nvPr/>
        </p:nvSpPr>
        <p:spPr>
          <a:xfrm>
            <a:off x="6456040" y="5387829"/>
            <a:ext cx="4038600" cy="748680"/>
          </a:xfrm>
          <a:prstGeom prst="rect">
            <a:avLst/>
          </a:prstGeom>
        </p:spPr>
        <p:txBody>
          <a:bodyPr vert="horz" lIns="91440" tIns="45720" rIns="91440" bIns="45720" rtlCol="0">
            <a:normAutofit/>
          </a:bodyPr>
          <a:lstStyle/>
          <a:p>
            <a:pPr>
              <a:spcBef>
                <a:spcPct val="20000"/>
              </a:spcBef>
              <a:buFont typeface="Arial" panose="020B0604020202020204" pitchFamily="34" charset="0"/>
            </a:pPr>
            <a:r>
              <a:rPr lang="en-GB" sz="2400" dirty="0">
                <a:latin typeface="Helvetica" panose="020B0604020202020204" pitchFamily="34" charset="0"/>
                <a:cs typeface="Helvetica" panose="020B0604020202020204" pitchFamily="34" charset="0"/>
                <a:hlinkClick r:id="rId2"/>
              </a:rPr>
              <a:t>https://netzerosolihull.co.uk/</a:t>
            </a:r>
            <a:r>
              <a:rPr lang="en-GB" sz="2400" dirty="0">
                <a:latin typeface="Helvetica" panose="020B0604020202020204" pitchFamily="34" charset="0"/>
                <a:cs typeface="Helvetica" panose="020B0604020202020204" pitchFamily="34" charset="0"/>
              </a:rPr>
              <a:t> </a:t>
            </a:r>
          </a:p>
        </p:txBody>
      </p:sp>
      <p:sp>
        <p:nvSpPr>
          <p:cNvPr id="6" name="TextBox 5">
            <a:extLst>
              <a:ext uri="{FF2B5EF4-FFF2-40B4-BE49-F238E27FC236}">
                <a16:creationId xmlns:a16="http://schemas.microsoft.com/office/drawing/2014/main" id="{B7BDF401-02A1-4C8F-AAC4-B524869E8F0A}"/>
              </a:ext>
            </a:extLst>
          </p:cNvPr>
          <p:cNvSpPr txBox="1"/>
          <p:nvPr/>
        </p:nvSpPr>
        <p:spPr>
          <a:xfrm>
            <a:off x="2094249" y="1434994"/>
            <a:ext cx="8183015" cy="3816429"/>
          </a:xfrm>
          <a:prstGeom prst="rect">
            <a:avLst/>
          </a:prstGeom>
          <a:noFill/>
        </p:spPr>
        <p:txBody>
          <a:bodyPr wrap="square" rtlCol="0">
            <a:spAutoFit/>
          </a:bodyPr>
          <a:lstStyle/>
          <a:p>
            <a:r>
              <a:rPr lang="en-GB" sz="2800" dirty="0"/>
              <a:t>Agreeing a Net Zero Action Plan is just the start. The challenge now will be to focus on implementation and ensuring our transition to Net Zero is fair to everyone in Solihull.</a:t>
            </a:r>
          </a:p>
          <a:p>
            <a:endParaRPr lang="en-GB" sz="2800" dirty="0"/>
          </a:p>
          <a:p>
            <a:r>
              <a:rPr lang="en-GB" sz="2800" dirty="0"/>
              <a:t>Our NZAP will be reviewed every three years or earlier depending on legislation and new technology, and there will be regular progress reports and updates</a:t>
            </a:r>
          </a:p>
          <a:p>
            <a:endParaRPr lang="en-GB" dirty="0"/>
          </a:p>
        </p:txBody>
      </p:sp>
    </p:spTree>
    <p:extLst>
      <p:ext uri="{BB962C8B-B14F-4D97-AF65-F5344CB8AC3E}">
        <p14:creationId xmlns:p14="http://schemas.microsoft.com/office/powerpoint/2010/main" val="286695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5FD08-48AC-4258-A353-5EE0008223E9}"/>
              </a:ext>
            </a:extLst>
          </p:cNvPr>
          <p:cNvSpPr>
            <a:spLocks noGrp="1"/>
          </p:cNvSpPr>
          <p:nvPr>
            <p:ph type="title"/>
          </p:nvPr>
        </p:nvSpPr>
        <p:spPr/>
        <p:txBody>
          <a:bodyPr/>
          <a:lstStyle/>
          <a:p>
            <a:r>
              <a:rPr lang="en-GB" dirty="0"/>
              <a:t>Council Action</a:t>
            </a:r>
          </a:p>
        </p:txBody>
      </p:sp>
    </p:spTree>
    <p:extLst>
      <p:ext uri="{BB962C8B-B14F-4D97-AF65-F5344CB8AC3E}">
        <p14:creationId xmlns:p14="http://schemas.microsoft.com/office/powerpoint/2010/main" val="147084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Existing  Council Action; Examples</a:t>
            </a:r>
          </a:p>
        </p:txBody>
      </p:sp>
      <p:graphicFrame>
        <p:nvGraphicFramePr>
          <p:cNvPr id="4" name="Content Placeholder 3"/>
          <p:cNvGraphicFramePr>
            <a:graphicFrameLocks noGrp="1"/>
          </p:cNvGraphicFramePr>
          <p:nvPr>
            <p:ph idx="1"/>
          </p:nvPr>
        </p:nvGraphicFramePr>
        <p:xfrm>
          <a:off x="2063552" y="141277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07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193"/>
            <a:ext cx="10515600" cy="1325563"/>
          </a:xfrm>
        </p:spPr>
        <p:txBody>
          <a:bodyPr>
            <a:normAutofit/>
          </a:bodyPr>
          <a:lstStyle/>
          <a:p>
            <a:r>
              <a:rPr lang="en-GB" i="1" dirty="0"/>
              <a:t>Spotlight</a:t>
            </a:r>
            <a:r>
              <a:rPr lang="en-GB" dirty="0"/>
              <a:t>: </a:t>
            </a:r>
            <a:br>
              <a:rPr lang="en-GB" dirty="0"/>
            </a:br>
            <a:r>
              <a:rPr lang="en-GB" dirty="0"/>
              <a:t>Planting Our Future</a:t>
            </a:r>
          </a:p>
        </p:txBody>
      </p:sp>
      <p:sp>
        <p:nvSpPr>
          <p:cNvPr id="3" name="Content Placeholder 2"/>
          <p:cNvSpPr>
            <a:spLocks noGrp="1"/>
          </p:cNvSpPr>
          <p:nvPr>
            <p:ph idx="1"/>
          </p:nvPr>
        </p:nvSpPr>
        <p:spPr>
          <a:xfrm>
            <a:off x="785660" y="1690688"/>
            <a:ext cx="4536504" cy="2437214"/>
          </a:xfrm>
        </p:spPr>
        <p:txBody>
          <a:bodyPr>
            <a:normAutofit fontScale="62500" lnSpcReduction="20000"/>
          </a:bodyPr>
          <a:lstStyle/>
          <a:p>
            <a:pPr marL="0" indent="0">
              <a:buNone/>
            </a:pPr>
            <a:r>
              <a:rPr lang="en-GB" b="1" dirty="0"/>
              <a:t>Our Pledge</a:t>
            </a:r>
            <a:endParaRPr lang="en-GB" dirty="0"/>
          </a:p>
          <a:p>
            <a:pPr marL="0" indent="0">
              <a:buNone/>
            </a:pPr>
            <a:endParaRPr lang="en-GB" dirty="0"/>
          </a:p>
          <a:p>
            <a:pPr marL="0" indent="0">
              <a:buNone/>
            </a:pPr>
            <a:r>
              <a:rPr lang="en-GB" dirty="0"/>
              <a:t>We have pledged to plant 250,000 trees over the next ten years as part of our commitment to tackle climate change via the Planting Our Future campaign. Our tree planting initiative is just one way we want to achieve the target of helping to make the Council carbon neutral by 2030 and the borough by 2041. </a:t>
            </a:r>
          </a:p>
          <a:p>
            <a:pPr marL="0" indent="0">
              <a:buNone/>
            </a:pPr>
            <a:endParaRPr lang="en-GB" dirty="0"/>
          </a:p>
        </p:txBody>
      </p:sp>
      <p:pic>
        <p:nvPicPr>
          <p:cNvPr id="4" name="Picture 3" descr="A picture containing ico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4834572" y="4508182"/>
            <a:ext cx="2522855" cy="659130"/>
          </a:xfrm>
          <a:prstGeom prst="rect">
            <a:avLst/>
          </a:prstGeom>
        </p:spPr>
      </p:pic>
      <p:sp>
        <p:nvSpPr>
          <p:cNvPr id="5" name="AutoShape 2" descr="Orchard.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35" y="4108390"/>
            <a:ext cx="3109261" cy="175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8549455" y="1521895"/>
            <a:ext cx="2611755" cy="1631950"/>
          </a:xfrm>
          <a:prstGeom prst="rect">
            <a:avLst/>
          </a:prstGeom>
        </p:spPr>
      </p:pic>
      <p:sp>
        <p:nvSpPr>
          <p:cNvPr id="6" name="TextBox 5"/>
          <p:cNvSpPr txBox="1"/>
          <p:nvPr/>
        </p:nvSpPr>
        <p:spPr>
          <a:xfrm>
            <a:off x="7911116" y="3290139"/>
            <a:ext cx="3888432" cy="2862322"/>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The campaign also includes an ambitious plan to enhance and develop the Public Realm through urban greening.  Urban greenery helps lessen the impacts of climate change and improves air quality, it also offers health, economic and biodiversity benefits for our communities.</a:t>
            </a:r>
          </a:p>
          <a:p>
            <a:endParaRPr lang="en-GB" dirty="0"/>
          </a:p>
        </p:txBody>
      </p:sp>
    </p:spTree>
    <p:extLst>
      <p:ext uri="{BB962C8B-B14F-4D97-AF65-F5344CB8AC3E}">
        <p14:creationId xmlns:p14="http://schemas.microsoft.com/office/powerpoint/2010/main" val="133958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Spotlight: </a:t>
            </a:r>
            <a:br>
              <a:rPr lang="en-GB" dirty="0"/>
            </a:br>
            <a:r>
              <a:rPr lang="en-GB" dirty="0"/>
              <a:t>Connected Autonomous Vehicle</a:t>
            </a:r>
          </a:p>
        </p:txBody>
      </p:sp>
      <p:sp>
        <p:nvSpPr>
          <p:cNvPr id="4" name="Rectangle 3"/>
          <p:cNvSpPr/>
          <p:nvPr/>
        </p:nvSpPr>
        <p:spPr>
          <a:xfrm>
            <a:off x="6817298" y="1567520"/>
            <a:ext cx="4104456" cy="3416320"/>
          </a:xfrm>
          <a:prstGeom prst="rect">
            <a:avLst/>
          </a:prstGeom>
        </p:spPr>
        <p:txBody>
          <a:bodyPr wrap="square">
            <a:spAutoFit/>
          </a:bodyPr>
          <a:lstStyle/>
          <a:p>
            <a:r>
              <a:rPr lang="en-GB" dirty="0">
                <a:latin typeface="Helvetica" panose="020B0604020202020204" pitchFamily="34" charset="0"/>
                <a:cs typeface="Helvetica" panose="020B0604020202020204" pitchFamily="34" charset="0"/>
              </a:rPr>
              <a:t>Solihull has become one of the first places in the UK to see driverless vehicles take to its roads as part of new ground-breaking passenger trials. </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An exciting Council led trial is getting underway to test out how zero carbon Connected Autonomous Vehicles (CAVs) might be integrated into the borough’s transport network in the future</a:t>
            </a:r>
          </a:p>
        </p:txBody>
      </p:sp>
      <p:sp>
        <p:nvSpPr>
          <p:cNvPr id="5" name="Rectangle 4"/>
          <p:cNvSpPr/>
          <p:nvPr/>
        </p:nvSpPr>
        <p:spPr>
          <a:xfrm>
            <a:off x="1054223" y="4830788"/>
            <a:ext cx="8640960" cy="1200329"/>
          </a:xfrm>
          <a:prstGeom prst="rect">
            <a:avLst/>
          </a:prstGeom>
        </p:spPr>
        <p:txBody>
          <a:bodyPr wrap="square">
            <a:spAutoFit/>
          </a:bodyPr>
          <a:lstStyle/>
          <a:p>
            <a:endParaRPr lang="en-GB" dirty="0"/>
          </a:p>
          <a:p>
            <a:r>
              <a:rPr lang="en-GB" dirty="0">
                <a:latin typeface="Helvetica" panose="020B0604020202020204" pitchFamily="34" charset="0"/>
                <a:cs typeface="Helvetica" panose="020B0604020202020204" pitchFamily="34" charset="0"/>
              </a:rPr>
              <a:t>The trial at the NEC will see the shuttle operate autonomously along a 1-mile pre-mapped section of </a:t>
            </a:r>
            <a:r>
              <a:rPr lang="en-GB" dirty="0" err="1">
                <a:latin typeface="Helvetica" panose="020B0604020202020204" pitchFamily="34" charset="0"/>
                <a:cs typeface="Helvetica" panose="020B0604020202020204" pitchFamily="34" charset="0"/>
              </a:rPr>
              <a:t>Pendigo</a:t>
            </a:r>
            <a:r>
              <a:rPr lang="en-GB" dirty="0">
                <a:latin typeface="Helvetica" panose="020B0604020202020204" pitchFamily="34" charset="0"/>
                <a:cs typeface="Helvetica" panose="020B0604020202020204" pitchFamily="34" charset="0"/>
              </a:rPr>
              <a:t> Way between Hall 5 and Resorts World.</a:t>
            </a:r>
          </a:p>
          <a:p>
            <a:endParaRPr lang="en-GB" dirty="0"/>
          </a:p>
        </p:txBody>
      </p:sp>
      <p:sp>
        <p:nvSpPr>
          <p:cNvPr id="6" name="AutoShape 2" descr="Solihull leads the drive in driverless technology - Invest in UK Centra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No one at the wheel as Solihull hails start of CAV trials at NEC - The  Solihull Observe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446" y="1690688"/>
            <a:ext cx="4259258" cy="283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923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5FD08-48AC-4258-A353-5EE0008223E9}"/>
              </a:ext>
            </a:extLst>
          </p:cNvPr>
          <p:cNvSpPr>
            <a:spLocks noGrp="1"/>
          </p:cNvSpPr>
          <p:nvPr>
            <p:ph type="title"/>
          </p:nvPr>
        </p:nvSpPr>
        <p:spPr/>
        <p:txBody>
          <a:bodyPr/>
          <a:lstStyle/>
          <a:p>
            <a:r>
              <a:rPr lang="en-GB" dirty="0"/>
              <a:t>Getting involved </a:t>
            </a:r>
          </a:p>
        </p:txBody>
      </p:sp>
    </p:spTree>
    <p:extLst>
      <p:ext uri="{BB962C8B-B14F-4D97-AF65-F5344CB8AC3E}">
        <p14:creationId xmlns:p14="http://schemas.microsoft.com/office/powerpoint/2010/main" val="1116609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4FE6-1D48-49A3-9B41-91074E87914C}"/>
              </a:ext>
            </a:extLst>
          </p:cNvPr>
          <p:cNvSpPr>
            <a:spLocks noGrp="1"/>
          </p:cNvSpPr>
          <p:nvPr>
            <p:ph type="title"/>
          </p:nvPr>
        </p:nvSpPr>
        <p:spPr/>
        <p:txBody>
          <a:bodyPr/>
          <a:lstStyle/>
          <a:p>
            <a:r>
              <a:rPr lang="en-GB" dirty="0"/>
              <a:t>Ideas of Actions</a:t>
            </a:r>
          </a:p>
        </p:txBody>
      </p:sp>
      <p:graphicFrame>
        <p:nvGraphicFramePr>
          <p:cNvPr id="4" name="Diagram 3">
            <a:extLst>
              <a:ext uri="{FF2B5EF4-FFF2-40B4-BE49-F238E27FC236}">
                <a16:creationId xmlns:a16="http://schemas.microsoft.com/office/drawing/2014/main" id="{F32FCADC-DE6E-4CBB-9087-C2ABB89A0220}"/>
              </a:ext>
            </a:extLst>
          </p:cNvPr>
          <p:cNvGraphicFramePr/>
          <p:nvPr>
            <p:extLst>
              <p:ext uri="{D42A27DB-BD31-4B8C-83A1-F6EECF244321}">
                <p14:modId xmlns:p14="http://schemas.microsoft.com/office/powerpoint/2010/main" val="1907554805"/>
              </p:ext>
            </p:extLst>
          </p:nvPr>
        </p:nvGraphicFramePr>
        <p:xfrm>
          <a:off x="838200" y="1350498"/>
          <a:ext cx="10683240" cy="4548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56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D951-2A7E-4866-937F-3AD00429F1B9}"/>
              </a:ext>
            </a:extLst>
          </p:cNvPr>
          <p:cNvSpPr>
            <a:spLocks noGrp="1"/>
          </p:cNvSpPr>
          <p:nvPr>
            <p:ph type="title"/>
          </p:nvPr>
        </p:nvSpPr>
        <p:spPr/>
        <p:txBody>
          <a:bodyPr/>
          <a:lstStyle/>
          <a:p>
            <a:r>
              <a:rPr lang="en-GB" dirty="0"/>
              <a:t>Some links to help</a:t>
            </a:r>
          </a:p>
        </p:txBody>
      </p:sp>
      <p:sp>
        <p:nvSpPr>
          <p:cNvPr id="3" name="Content Placeholder 2">
            <a:extLst>
              <a:ext uri="{FF2B5EF4-FFF2-40B4-BE49-F238E27FC236}">
                <a16:creationId xmlns:a16="http://schemas.microsoft.com/office/drawing/2014/main" id="{C1DCB0FE-739D-4E1C-A1F2-72823D96B790}"/>
              </a:ext>
            </a:extLst>
          </p:cNvPr>
          <p:cNvSpPr>
            <a:spLocks noGrp="1"/>
          </p:cNvSpPr>
          <p:nvPr>
            <p:ph idx="1"/>
          </p:nvPr>
        </p:nvSpPr>
        <p:spPr/>
        <p:txBody>
          <a:bodyPr/>
          <a:lstStyle/>
          <a:p>
            <a:r>
              <a:rPr lang="en-GB" dirty="0"/>
              <a:t>Act on Energy  -free energy efficiency advice for Solihull residents: </a:t>
            </a:r>
            <a:r>
              <a:rPr lang="en-GB" dirty="0">
                <a:hlinkClick r:id="rId2"/>
              </a:rPr>
              <a:t>https://www.solihull.gov.uk/Housing/Energy-efficiency</a:t>
            </a:r>
            <a:r>
              <a:rPr lang="en-GB" dirty="0"/>
              <a:t> </a:t>
            </a:r>
          </a:p>
          <a:p>
            <a:r>
              <a:rPr lang="en-GB" dirty="0"/>
              <a:t>Energy Savings Trust: lots of tips on how to reduce carbon emissions: </a:t>
            </a:r>
            <a:r>
              <a:rPr lang="en-GB" dirty="0">
                <a:hlinkClick r:id="rId3"/>
              </a:rPr>
              <a:t>https://energysavingtrust.org.uk/</a:t>
            </a:r>
            <a:r>
              <a:rPr lang="en-GB" dirty="0"/>
              <a:t> </a:t>
            </a:r>
          </a:p>
          <a:p>
            <a:r>
              <a:rPr lang="en-GB" dirty="0"/>
              <a:t>Waste: </a:t>
            </a:r>
            <a:r>
              <a:rPr lang="en-GB" dirty="0">
                <a:hlinkClick r:id="rId4"/>
              </a:rPr>
              <a:t>https://www.wwf.org.uk/reduce-waste</a:t>
            </a:r>
            <a:r>
              <a:rPr lang="en-GB" dirty="0"/>
              <a:t> </a:t>
            </a:r>
          </a:p>
          <a:p>
            <a:r>
              <a:rPr lang="en-GB" dirty="0"/>
              <a:t>Planting our Future: </a:t>
            </a:r>
            <a:r>
              <a:rPr lang="en-GB" dirty="0">
                <a:hlinkClick r:id="rId5"/>
              </a:rPr>
              <a:t>https://www.lovesolihull.org/plantingourfuture</a:t>
            </a:r>
            <a:r>
              <a:rPr lang="en-GB" dirty="0"/>
              <a:t> </a:t>
            </a:r>
          </a:p>
          <a:p>
            <a:pPr marL="0" indent="0">
              <a:buNone/>
            </a:pPr>
            <a:endParaRPr lang="en-GB" dirty="0"/>
          </a:p>
          <a:p>
            <a:pPr marL="0"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3519508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C11D2-9EB5-4CDA-A55A-329C831B09AC}"/>
              </a:ext>
            </a:extLst>
          </p:cNvPr>
          <p:cNvSpPr>
            <a:spLocks noGrp="1"/>
          </p:cNvSpPr>
          <p:nvPr>
            <p:ph type="title"/>
          </p:nvPr>
        </p:nvSpPr>
        <p:spPr/>
        <p:txBody>
          <a:bodyPr/>
          <a:lstStyle/>
          <a:p>
            <a:r>
              <a:rPr lang="en-GB" dirty="0"/>
              <a:t>Thank you		</a:t>
            </a:r>
          </a:p>
        </p:txBody>
      </p:sp>
    </p:spTree>
    <p:extLst>
      <p:ext uri="{BB962C8B-B14F-4D97-AF65-F5344CB8AC3E}">
        <p14:creationId xmlns:p14="http://schemas.microsoft.com/office/powerpoint/2010/main" val="375715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5FD08-48AC-4258-A353-5EE0008223E9}"/>
              </a:ext>
            </a:extLst>
          </p:cNvPr>
          <p:cNvSpPr>
            <a:spLocks noGrp="1"/>
          </p:cNvSpPr>
          <p:nvPr>
            <p:ph type="title"/>
          </p:nvPr>
        </p:nvSpPr>
        <p:spPr/>
        <p:txBody>
          <a:bodyPr/>
          <a:lstStyle/>
          <a:p>
            <a:r>
              <a:rPr lang="en-GB" dirty="0"/>
              <a:t>Context</a:t>
            </a:r>
          </a:p>
        </p:txBody>
      </p:sp>
    </p:spTree>
    <p:extLst>
      <p:ext uri="{BB962C8B-B14F-4D97-AF65-F5344CB8AC3E}">
        <p14:creationId xmlns:p14="http://schemas.microsoft.com/office/powerpoint/2010/main" val="119007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D09E-78B0-4DF3-BBBF-188DDA30F65D}"/>
              </a:ext>
            </a:extLst>
          </p:cNvPr>
          <p:cNvSpPr>
            <a:spLocks noGrp="1"/>
          </p:cNvSpPr>
          <p:nvPr>
            <p:ph type="title"/>
          </p:nvPr>
        </p:nvSpPr>
        <p:spPr/>
        <p:txBody>
          <a:bodyPr anchor="b">
            <a:normAutofit/>
          </a:bodyPr>
          <a:lstStyle/>
          <a:p>
            <a:r>
              <a:rPr lang="en-GB" b="1" dirty="0"/>
              <a:t>The Climate Emergency</a:t>
            </a:r>
          </a:p>
        </p:txBody>
      </p:sp>
      <p:graphicFrame>
        <p:nvGraphicFramePr>
          <p:cNvPr id="13" name="Content Placeholder 5">
            <a:extLst>
              <a:ext uri="{FF2B5EF4-FFF2-40B4-BE49-F238E27FC236}">
                <a16:creationId xmlns:a16="http://schemas.microsoft.com/office/drawing/2014/main" id="{6D37775E-8B0D-458F-BA61-9F2568004EBC}"/>
              </a:ext>
            </a:extLst>
          </p:cNvPr>
          <p:cNvGraphicFramePr>
            <a:graphicFrameLocks noGrp="1"/>
          </p:cNvGraphicFramePr>
          <p:nvPr>
            <p:ph sz="half" idx="1"/>
            <p:extLst>
              <p:ext uri="{D42A27DB-BD31-4B8C-83A1-F6EECF244321}">
                <p14:modId xmlns:p14="http://schemas.microsoft.com/office/powerpoint/2010/main" val="323690307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ffects | Facts – Climate Change: Vital Signs of the Planet">
            <a:extLst>
              <a:ext uri="{FF2B5EF4-FFF2-40B4-BE49-F238E27FC236}">
                <a16:creationId xmlns:a16="http://schemas.microsoft.com/office/drawing/2014/main" id="{8E14DA5C-7EC7-4DD6-8EA7-463BA53DC98C}"/>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658897" y="3168387"/>
            <a:ext cx="5181600" cy="255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8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807D3A-240C-4E29-994D-752092ACD924}"/>
              </a:ext>
            </a:extLst>
          </p:cNvPr>
          <p:cNvSpPr>
            <a:spLocks noGrp="1"/>
          </p:cNvSpPr>
          <p:nvPr>
            <p:ph type="title"/>
          </p:nvPr>
        </p:nvSpPr>
        <p:spPr/>
        <p:txBody>
          <a:bodyPr/>
          <a:lstStyle/>
          <a:p>
            <a:r>
              <a:rPr lang="en-GB" dirty="0"/>
              <a:t>Climate Change in the UK</a:t>
            </a:r>
          </a:p>
        </p:txBody>
      </p:sp>
      <p:graphicFrame>
        <p:nvGraphicFramePr>
          <p:cNvPr id="7" name="Diagram 6">
            <a:extLst>
              <a:ext uri="{FF2B5EF4-FFF2-40B4-BE49-F238E27FC236}">
                <a16:creationId xmlns:a16="http://schemas.microsoft.com/office/drawing/2014/main" id="{4696055A-E2FA-4106-8308-C2E3262452EB}"/>
              </a:ext>
            </a:extLst>
          </p:cNvPr>
          <p:cNvGraphicFramePr/>
          <p:nvPr>
            <p:extLst>
              <p:ext uri="{D42A27DB-BD31-4B8C-83A1-F6EECF244321}">
                <p14:modId xmlns:p14="http://schemas.microsoft.com/office/powerpoint/2010/main" val="805437623"/>
              </p:ext>
            </p:extLst>
          </p:nvPr>
        </p:nvGraphicFramePr>
        <p:xfrm>
          <a:off x="838200" y="2067951"/>
          <a:ext cx="10753578" cy="3967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95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5FD08-48AC-4258-A353-5EE0008223E9}"/>
              </a:ext>
            </a:extLst>
          </p:cNvPr>
          <p:cNvSpPr>
            <a:spLocks noGrp="1"/>
          </p:cNvSpPr>
          <p:nvPr>
            <p:ph type="title"/>
          </p:nvPr>
        </p:nvSpPr>
        <p:spPr/>
        <p:txBody>
          <a:bodyPr/>
          <a:lstStyle/>
          <a:p>
            <a:r>
              <a:rPr lang="en-GB" dirty="0"/>
              <a:t>Ambitions </a:t>
            </a:r>
          </a:p>
        </p:txBody>
      </p:sp>
    </p:spTree>
    <p:extLst>
      <p:ext uri="{BB962C8B-B14F-4D97-AF65-F5344CB8AC3E}">
        <p14:creationId xmlns:p14="http://schemas.microsoft.com/office/powerpoint/2010/main" val="228056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F118-4CA7-4DAC-92C0-85CBDEC1EDF8}"/>
              </a:ext>
            </a:extLst>
          </p:cNvPr>
          <p:cNvSpPr>
            <a:spLocks noGrp="1"/>
          </p:cNvSpPr>
          <p:nvPr>
            <p:ph type="title"/>
          </p:nvPr>
        </p:nvSpPr>
        <p:spPr>
          <a:xfrm>
            <a:off x="1703512" y="155586"/>
            <a:ext cx="8964488" cy="1143000"/>
          </a:xfrm>
        </p:spPr>
        <p:txBody>
          <a:bodyPr anchor="ctr">
            <a:normAutofit/>
          </a:bodyPr>
          <a:lstStyle/>
          <a:p>
            <a:r>
              <a:rPr lang="en-GB" dirty="0"/>
              <a:t>What is Net Zero?</a:t>
            </a:r>
          </a:p>
        </p:txBody>
      </p:sp>
      <p:graphicFrame>
        <p:nvGraphicFramePr>
          <p:cNvPr id="12" name="Content Placeholder 3">
            <a:extLst>
              <a:ext uri="{FF2B5EF4-FFF2-40B4-BE49-F238E27FC236}">
                <a16:creationId xmlns:a16="http://schemas.microsoft.com/office/drawing/2014/main" id="{ECC5A5FC-D0F4-46F7-9D08-6709F74552E0}"/>
              </a:ext>
            </a:extLst>
          </p:cNvPr>
          <p:cNvGraphicFramePr>
            <a:graphicFrameLocks noGrp="1"/>
          </p:cNvGraphicFramePr>
          <p:nvPr>
            <p:ph idx="1"/>
          </p:nvPr>
        </p:nvGraphicFramePr>
        <p:xfrm>
          <a:off x="1703512" y="1412777"/>
          <a:ext cx="8852048" cy="471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47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E9EA-DC4F-492B-BAB7-DE536B94134B}"/>
              </a:ext>
            </a:extLst>
          </p:cNvPr>
          <p:cNvSpPr>
            <a:spLocks noGrp="1"/>
          </p:cNvSpPr>
          <p:nvPr>
            <p:ph type="title"/>
          </p:nvPr>
        </p:nvSpPr>
        <p:spPr/>
        <p:txBody>
          <a:bodyPr/>
          <a:lstStyle/>
          <a:p>
            <a:r>
              <a:rPr lang="en-GB" dirty="0"/>
              <a:t>Climate Change Ambitions</a:t>
            </a:r>
          </a:p>
        </p:txBody>
      </p:sp>
      <p:graphicFrame>
        <p:nvGraphicFramePr>
          <p:cNvPr id="4" name="Content Placeholder 3">
            <a:extLst>
              <a:ext uri="{FF2B5EF4-FFF2-40B4-BE49-F238E27FC236}">
                <a16:creationId xmlns:a16="http://schemas.microsoft.com/office/drawing/2014/main" id="{58F83FFD-0C14-4F52-B59D-B364DF21D581}"/>
              </a:ext>
            </a:extLst>
          </p:cNvPr>
          <p:cNvGraphicFramePr>
            <a:graphicFrameLocks noGrp="1"/>
          </p:cNvGraphicFramePr>
          <p:nvPr>
            <p:ph idx="1"/>
          </p:nvPr>
        </p:nvGraphicFramePr>
        <p:xfrm>
          <a:off x="1703388" y="1412875"/>
          <a:ext cx="8851900" cy="471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15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F7CA-4362-4C12-A004-51CB4CDBB2F7}"/>
              </a:ext>
            </a:extLst>
          </p:cNvPr>
          <p:cNvSpPr>
            <a:spLocks noGrp="1"/>
          </p:cNvSpPr>
          <p:nvPr>
            <p:ph type="title"/>
          </p:nvPr>
        </p:nvSpPr>
        <p:spPr/>
        <p:txBody>
          <a:bodyPr/>
          <a:lstStyle/>
          <a:p>
            <a:r>
              <a:rPr lang="en-GB" dirty="0">
                <a:latin typeface="+mn-lt"/>
              </a:rPr>
              <a:t>Why is 1.5°C important?</a:t>
            </a:r>
          </a:p>
        </p:txBody>
      </p:sp>
      <p:sp>
        <p:nvSpPr>
          <p:cNvPr id="4" name="Content Placeholder 3">
            <a:extLst>
              <a:ext uri="{FF2B5EF4-FFF2-40B4-BE49-F238E27FC236}">
                <a16:creationId xmlns:a16="http://schemas.microsoft.com/office/drawing/2014/main" id="{DAC6B510-A8C8-4759-A2EC-0F20DCEF5642}"/>
              </a:ext>
            </a:extLst>
          </p:cNvPr>
          <p:cNvSpPr>
            <a:spLocks noGrp="1"/>
          </p:cNvSpPr>
          <p:nvPr>
            <p:ph idx="1"/>
          </p:nvPr>
        </p:nvSpPr>
        <p:spPr>
          <a:xfrm>
            <a:off x="838200" y="1467816"/>
            <a:ext cx="10515600" cy="867930"/>
          </a:xfrm>
          <a:prstGeom prst="rect">
            <a:avLst/>
          </a:prstGeom>
        </p:spPr>
        <p:txBody>
          <a:bodyPr wrap="square">
            <a:spAutoFit/>
          </a:bodyPr>
          <a:lstStyle/>
          <a:p>
            <a:pPr marL="0" indent="0">
              <a:buNone/>
            </a:pPr>
            <a:r>
              <a:rPr lang="en-GB" b="1" dirty="0"/>
              <a:t>The world will see serious climate impacts at 1.5°C. But after that it gets much worse. The difference between 1.5°C and 2°C is…</a:t>
            </a:r>
            <a:endParaRPr lang="en-GB" b="1" i="0" dirty="0">
              <a:effectLst/>
            </a:endParaRPr>
          </a:p>
        </p:txBody>
      </p:sp>
      <p:sp>
        <p:nvSpPr>
          <p:cNvPr id="5" name="Rectangle 4">
            <a:extLst>
              <a:ext uri="{FF2B5EF4-FFF2-40B4-BE49-F238E27FC236}">
                <a16:creationId xmlns:a16="http://schemas.microsoft.com/office/drawing/2014/main" id="{86E40F91-FF4D-4636-B261-DFE5223F2652}"/>
              </a:ext>
            </a:extLst>
          </p:cNvPr>
          <p:cNvSpPr/>
          <p:nvPr/>
        </p:nvSpPr>
        <p:spPr>
          <a:xfrm>
            <a:off x="693712" y="2431655"/>
            <a:ext cx="7897838" cy="3170099"/>
          </a:xfrm>
          <a:prstGeom prst="rect">
            <a:avLst/>
          </a:prstGeom>
        </p:spPr>
        <p:txBody>
          <a:bodyPr wrap="square">
            <a:spAutoFit/>
          </a:bodyPr>
          <a:lstStyle/>
          <a:p>
            <a:pPr marL="342900" indent="-342900">
              <a:buFont typeface="Arial" panose="020B0604020202020204" pitchFamily="34" charset="0"/>
              <a:buChar char="•"/>
            </a:pPr>
            <a:r>
              <a:rPr lang="en-GB" sz="2000" dirty="0"/>
              <a:t>The difference between 70% or 99% of coral reefs dying.</a:t>
            </a:r>
          </a:p>
          <a:p>
            <a:pPr marL="342900" indent="-342900">
              <a:buFont typeface="Arial" panose="020B0604020202020204" pitchFamily="34" charset="0"/>
              <a:buChar char="•"/>
            </a:pPr>
            <a:r>
              <a:rPr lang="en-GB" sz="2000" dirty="0"/>
              <a:t>Double the likelihood that insects, vital pollinators, lose half their habitat.</a:t>
            </a:r>
          </a:p>
          <a:p>
            <a:pPr marL="342900" indent="-342900">
              <a:buFont typeface="Arial" panose="020B0604020202020204" pitchFamily="34" charset="0"/>
              <a:buChar char="•"/>
            </a:pPr>
            <a:r>
              <a:rPr lang="en-GB" sz="2000" dirty="0"/>
              <a:t>Ice-less summers in The Arctic Ocean once per century or once per decade.</a:t>
            </a:r>
          </a:p>
          <a:p>
            <a:pPr marL="342900" indent="-342900">
              <a:buFont typeface="Arial" panose="020B0604020202020204" pitchFamily="34" charset="0"/>
              <a:buChar char="•"/>
            </a:pPr>
            <a:r>
              <a:rPr lang="en-GB" sz="2000" dirty="0"/>
              <a:t>1 meter added in sea-level rise.</a:t>
            </a:r>
          </a:p>
          <a:p>
            <a:pPr marL="342900" indent="-342900">
              <a:buFont typeface="Arial" panose="020B0604020202020204" pitchFamily="34" charset="0"/>
              <a:buChar char="•"/>
            </a:pPr>
            <a:r>
              <a:rPr lang="en-GB" sz="2000" dirty="0"/>
              <a:t>6 million or 16 million affected by sea-level rise in coastal areas by the end of this century.</a:t>
            </a:r>
          </a:p>
          <a:p>
            <a:endParaRPr lang="en-GB" sz="2000" dirty="0"/>
          </a:p>
          <a:p>
            <a:r>
              <a:rPr lang="en-GB" sz="2000" b="0" i="1" dirty="0">
                <a:effectLst/>
              </a:rPr>
              <a:t>UN E</a:t>
            </a:r>
            <a:r>
              <a:rPr lang="en-GB" sz="2000" i="1" dirty="0"/>
              <a:t>P</a:t>
            </a:r>
            <a:endParaRPr lang="en-GB" sz="2000" b="0" i="1" dirty="0">
              <a:effectLst/>
            </a:endParaRPr>
          </a:p>
        </p:txBody>
      </p:sp>
      <p:pic>
        <p:nvPicPr>
          <p:cNvPr id="2050" name="Picture 2" descr="Half-a-degree matters | WWF">
            <a:extLst>
              <a:ext uri="{FF2B5EF4-FFF2-40B4-BE49-F238E27FC236}">
                <a16:creationId xmlns:a16="http://schemas.microsoft.com/office/drawing/2014/main" id="{7ACC762D-FE6A-4C5B-9338-D81C74BCF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449" y="2723543"/>
            <a:ext cx="4713491" cy="282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8630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9693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ZAP template 2" id="{973C0E1D-2CDC-4278-B1D0-038E6D6221CE}" vid="{FB7E1CA2-62DB-4215-8C0B-635625180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1273</Words>
  <Application>Microsoft Office PowerPoint</Application>
  <PresentationFormat>Widescreen</PresentationFormat>
  <Paragraphs>188</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Helvetica</vt:lpstr>
      <vt:lpstr>Trebuchet MS</vt:lpstr>
      <vt:lpstr>Office Theme</vt:lpstr>
      <vt:lpstr>Solihull’s Net Zero Action Plan</vt:lpstr>
      <vt:lpstr>What we are going to cover</vt:lpstr>
      <vt:lpstr>Context</vt:lpstr>
      <vt:lpstr>The Climate Emergency</vt:lpstr>
      <vt:lpstr>Climate Change in the UK</vt:lpstr>
      <vt:lpstr>Ambitions </vt:lpstr>
      <vt:lpstr>What is Net Zero?</vt:lpstr>
      <vt:lpstr>Climate Change Ambitions</vt:lpstr>
      <vt:lpstr>Why is 1.5°C important?</vt:lpstr>
      <vt:lpstr>Solihull’s Approach to Net Zero</vt:lpstr>
      <vt:lpstr>The Challenge</vt:lpstr>
      <vt:lpstr>The Challenge</vt:lpstr>
      <vt:lpstr>The Challenge </vt:lpstr>
      <vt:lpstr>Developing the Plan</vt:lpstr>
      <vt:lpstr>Key Principles</vt:lpstr>
      <vt:lpstr>Climate Action taking a priority based approach.</vt:lpstr>
      <vt:lpstr>PowerPoint Presentation</vt:lpstr>
      <vt:lpstr>What is in the plan?</vt:lpstr>
      <vt:lpstr>Next Steps</vt:lpstr>
      <vt:lpstr>Next Steps: Implementation</vt:lpstr>
      <vt:lpstr>Council Action</vt:lpstr>
      <vt:lpstr>Existing  Council Action; Examples</vt:lpstr>
      <vt:lpstr>Spotlight:  Planting Our Future</vt:lpstr>
      <vt:lpstr>Spotlight:  Connected Autonomous Vehicle</vt:lpstr>
      <vt:lpstr>Getting involved </vt:lpstr>
      <vt:lpstr>Ideas of Actions</vt:lpstr>
      <vt:lpstr>Some links to help</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Solihull’s Net Zero Action Plan</dc:title>
  <dc:creator>Attfield, Ann Marie (Economy and Infrastructure Directorate)</dc:creator>
  <cp:lastModifiedBy>Dave Pinwell</cp:lastModifiedBy>
  <cp:revision>10</cp:revision>
  <dcterms:created xsi:type="dcterms:W3CDTF">2022-01-17T10:58:59Z</dcterms:created>
  <dcterms:modified xsi:type="dcterms:W3CDTF">2022-01-26T12:22:49Z</dcterms:modified>
</cp:coreProperties>
</file>